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handoutMasterIdLst>
    <p:handoutMasterId r:id="rId14"/>
  </p:handoutMasterIdLst>
  <p:sldIdLst>
    <p:sldId id="277" r:id="rId2"/>
    <p:sldId id="267" r:id="rId3"/>
    <p:sldId id="280" r:id="rId4"/>
    <p:sldId id="278" r:id="rId5"/>
    <p:sldId id="281" r:id="rId6"/>
    <p:sldId id="282" r:id="rId7"/>
    <p:sldId id="268" r:id="rId8"/>
    <p:sldId id="283" r:id="rId9"/>
    <p:sldId id="284" r:id="rId10"/>
    <p:sldId id="285" r:id="rId11"/>
    <p:sldId id="275" r:id="rId12"/>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7547" autoAdjust="0"/>
  </p:normalViewPr>
  <p:slideViewPr>
    <p:cSldViewPr snapToGrid="0">
      <p:cViewPr varScale="1">
        <p:scale>
          <a:sx n="72" d="100"/>
          <a:sy n="72" d="100"/>
        </p:scale>
        <p:origin x="660" y="66"/>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127" d="100"/>
          <a:sy n="127" d="100"/>
        </p:scale>
        <p:origin x="5318"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t-IT"/>
              <a:t>Benchmark Workstation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barChart>
        <c:barDir val="col"/>
        <c:grouping val="clustered"/>
        <c:varyColors val="0"/>
        <c:ser>
          <c:idx val="0"/>
          <c:order val="0"/>
          <c:spPr>
            <a:solidFill>
              <a:schemeClr val="accent1"/>
            </a:solidFill>
            <a:ln>
              <a:noFill/>
            </a:ln>
            <a:effectLst/>
          </c:spPr>
          <c:invertIfNegative val="0"/>
          <c:dPt>
            <c:idx val="1"/>
            <c:invertIfNegative val="0"/>
            <c:bubble3D val="0"/>
            <c:spPr>
              <a:solidFill>
                <a:srgbClr val="FFC000"/>
              </a:solidFill>
              <a:ln>
                <a:noFill/>
              </a:ln>
              <a:effectLst/>
            </c:spPr>
            <c:extLst>
              <c:ext xmlns:c16="http://schemas.microsoft.com/office/drawing/2014/chart" uri="{C3380CC4-5D6E-409C-BE32-E72D297353CC}">
                <c16:uniqueId val="{00000001-7784-4803-92A8-7B17E7DF366E}"/>
              </c:ext>
            </c:extLst>
          </c:dPt>
          <c:dPt>
            <c:idx val="3"/>
            <c:invertIfNegative val="0"/>
            <c:bubble3D val="0"/>
            <c:spPr>
              <a:solidFill>
                <a:schemeClr val="accent4"/>
              </a:solidFill>
              <a:ln>
                <a:noFill/>
              </a:ln>
              <a:effectLst/>
            </c:spPr>
            <c:extLst>
              <c:ext xmlns:c16="http://schemas.microsoft.com/office/drawing/2014/chart" uri="{C3380CC4-5D6E-409C-BE32-E72D297353CC}">
                <c16:uniqueId val="{00000003-7784-4803-92A8-7B17E7DF366E}"/>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it-IT"/>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(Foglio2!$E$2:$F$2,Foglio2!$N$2:$O$2)</c:f>
              <c:strCache>
                <c:ptCount val="4"/>
                <c:pt idx="0">
                  <c:v>Media [µs] OpenCV</c:v>
                </c:pt>
                <c:pt idx="1">
                  <c:v>Varianza OpenCV</c:v>
                </c:pt>
                <c:pt idx="2">
                  <c:v>Media [µs] CUDA</c:v>
                </c:pt>
                <c:pt idx="3">
                  <c:v>Varianza CUDA</c:v>
                </c:pt>
              </c:strCache>
            </c:strRef>
          </c:cat>
          <c:val>
            <c:numRef>
              <c:f>(Foglio2!$E$3:$F$3,Foglio2!$N$3:$O$3)</c:f>
              <c:numCache>
                <c:formatCode>General</c:formatCode>
                <c:ptCount val="4"/>
                <c:pt idx="0">
                  <c:v>4132.1867088607596</c:v>
                </c:pt>
                <c:pt idx="1">
                  <c:v>125603.73200737344</c:v>
                </c:pt>
                <c:pt idx="2">
                  <c:v>4194.4651898734173</c:v>
                </c:pt>
                <c:pt idx="3">
                  <c:v>857841.3689793126</c:v>
                </c:pt>
              </c:numCache>
            </c:numRef>
          </c:val>
          <c:extLst>
            <c:ext xmlns:c16="http://schemas.microsoft.com/office/drawing/2014/chart" uri="{C3380CC4-5D6E-409C-BE32-E72D297353CC}">
              <c16:uniqueId val="{00000004-7784-4803-92A8-7B17E7DF366E}"/>
            </c:ext>
          </c:extLst>
        </c:ser>
        <c:dLbls>
          <c:showLegendKey val="0"/>
          <c:showVal val="0"/>
          <c:showCatName val="0"/>
          <c:showSerName val="0"/>
          <c:showPercent val="0"/>
          <c:showBubbleSize val="0"/>
        </c:dLbls>
        <c:gapWidth val="219"/>
        <c:overlap val="-27"/>
        <c:axId val="2032398335"/>
        <c:axId val="23361503"/>
      </c:barChart>
      <c:catAx>
        <c:axId val="20323983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23361503"/>
        <c:crosses val="autoZero"/>
        <c:auto val="1"/>
        <c:lblAlgn val="ctr"/>
        <c:lblOffset val="100"/>
        <c:noMultiLvlLbl val="0"/>
      </c:catAx>
      <c:valAx>
        <c:axId val="2336150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20323983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t-IT"/>
              <a:t>Benchmark Laptop</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barChart>
        <c:barDir val="col"/>
        <c:grouping val="clustered"/>
        <c:varyColors val="0"/>
        <c:ser>
          <c:idx val="0"/>
          <c:order val="0"/>
          <c:spPr>
            <a:solidFill>
              <a:schemeClr val="accent1"/>
            </a:solidFill>
            <a:ln>
              <a:noFill/>
            </a:ln>
            <a:effectLst/>
          </c:spPr>
          <c:invertIfNegative val="0"/>
          <c:dPt>
            <c:idx val="1"/>
            <c:invertIfNegative val="0"/>
            <c:bubble3D val="0"/>
            <c:spPr>
              <a:solidFill>
                <a:schemeClr val="accent4"/>
              </a:solidFill>
              <a:ln>
                <a:noFill/>
              </a:ln>
              <a:effectLst/>
            </c:spPr>
            <c:extLst>
              <c:ext xmlns:c16="http://schemas.microsoft.com/office/drawing/2014/chart" uri="{C3380CC4-5D6E-409C-BE32-E72D297353CC}">
                <c16:uniqueId val="{00000001-51C5-463D-9EF6-6966E8D3C598}"/>
              </c:ext>
            </c:extLst>
          </c:dPt>
          <c:dPt>
            <c:idx val="3"/>
            <c:invertIfNegative val="0"/>
            <c:bubble3D val="0"/>
            <c:spPr>
              <a:solidFill>
                <a:schemeClr val="accent4"/>
              </a:solidFill>
              <a:ln>
                <a:noFill/>
              </a:ln>
              <a:effectLst/>
            </c:spPr>
            <c:extLst>
              <c:ext xmlns:c16="http://schemas.microsoft.com/office/drawing/2014/chart" uri="{C3380CC4-5D6E-409C-BE32-E72D297353CC}">
                <c16:uniqueId val="{00000003-51C5-463D-9EF6-6966E8D3C598}"/>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it-IT"/>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(Foglio1!$D$3:$E$3,Foglio1!$K$3:$L$3)</c:f>
              <c:strCache>
                <c:ptCount val="4"/>
                <c:pt idx="0">
                  <c:v>Media [µs] CUDA</c:v>
                </c:pt>
                <c:pt idx="1">
                  <c:v>Varianza CUDA</c:v>
                </c:pt>
                <c:pt idx="2">
                  <c:v>Media  [µs] OpenCV</c:v>
                </c:pt>
                <c:pt idx="3">
                  <c:v>Varianza OpenCV</c:v>
                </c:pt>
              </c:strCache>
            </c:strRef>
          </c:cat>
          <c:val>
            <c:numRef>
              <c:f>(Foglio1!$D$4:$E$4,Foglio1!$K$4:$L$4)</c:f>
              <c:numCache>
                <c:formatCode>0.0</c:formatCode>
                <c:ptCount val="4"/>
                <c:pt idx="0">
                  <c:v>10503.77759290072</c:v>
                </c:pt>
                <c:pt idx="1">
                  <c:v>1856382.5558334123</c:v>
                </c:pt>
                <c:pt idx="2">
                  <c:v>11279.196440793976</c:v>
                </c:pt>
                <c:pt idx="3">
                  <c:v>2028859.3944384416</c:v>
                </c:pt>
              </c:numCache>
            </c:numRef>
          </c:val>
          <c:extLst>
            <c:ext xmlns:c16="http://schemas.microsoft.com/office/drawing/2014/chart" uri="{C3380CC4-5D6E-409C-BE32-E72D297353CC}">
              <c16:uniqueId val="{00000004-51C5-463D-9EF6-6966E8D3C598}"/>
            </c:ext>
          </c:extLst>
        </c:ser>
        <c:dLbls>
          <c:showLegendKey val="0"/>
          <c:showVal val="0"/>
          <c:showCatName val="0"/>
          <c:showSerName val="0"/>
          <c:showPercent val="0"/>
          <c:showBubbleSize val="0"/>
        </c:dLbls>
        <c:gapWidth val="219"/>
        <c:overlap val="-27"/>
        <c:axId val="1238299487"/>
        <c:axId val="1236114239"/>
      </c:barChart>
      <c:catAx>
        <c:axId val="12382994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236114239"/>
        <c:crosses val="autoZero"/>
        <c:auto val="1"/>
        <c:lblAlgn val="ctr"/>
        <c:lblOffset val="100"/>
        <c:noMultiLvlLbl val="0"/>
      </c:catAx>
      <c:valAx>
        <c:axId val="1236114239"/>
        <c:scaling>
          <c:orientation val="minMax"/>
        </c:scaling>
        <c:delete val="0"/>
        <c:axPos val="l"/>
        <c:majorGridlines>
          <c:spPr>
            <a:ln w="9525" cap="flat" cmpd="sng" algn="ctr">
              <a:solidFill>
                <a:schemeClr val="tx1">
                  <a:lumMod val="15000"/>
                  <a:lumOff val="85000"/>
                </a:schemeClr>
              </a:solid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12382994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it-IT"/>
              <a:t>Benchmark Jetson</a:t>
            </a:r>
            <a:r>
              <a:rPr lang="it-IT" baseline="0"/>
              <a:t> Nano</a:t>
            </a:r>
            <a:endParaRPr lang="it-I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it-IT"/>
        </a:p>
      </c:txPr>
    </c:title>
    <c:autoTitleDeleted val="0"/>
    <c:plotArea>
      <c:layout/>
      <c:barChart>
        <c:barDir val="col"/>
        <c:grouping val="clustered"/>
        <c:varyColors val="0"/>
        <c:ser>
          <c:idx val="0"/>
          <c:order val="0"/>
          <c:spPr>
            <a:solidFill>
              <a:schemeClr val="accent1"/>
            </a:solidFill>
            <a:ln>
              <a:noFill/>
            </a:ln>
            <a:effectLst/>
          </c:spPr>
          <c:invertIfNegative val="0"/>
          <c:dPt>
            <c:idx val="1"/>
            <c:invertIfNegative val="0"/>
            <c:bubble3D val="0"/>
            <c:spPr>
              <a:solidFill>
                <a:srgbClr val="FFC000"/>
              </a:solidFill>
              <a:ln>
                <a:noFill/>
              </a:ln>
              <a:effectLst/>
            </c:spPr>
            <c:extLst>
              <c:ext xmlns:c16="http://schemas.microsoft.com/office/drawing/2014/chart" uri="{C3380CC4-5D6E-409C-BE32-E72D297353CC}">
                <c16:uniqueId val="{00000001-2285-4E91-8B10-BFAC00138115}"/>
              </c:ext>
            </c:extLst>
          </c:dPt>
          <c:dPt>
            <c:idx val="3"/>
            <c:invertIfNegative val="0"/>
            <c:bubble3D val="0"/>
            <c:spPr>
              <a:solidFill>
                <a:srgbClr val="FFC000"/>
              </a:solidFill>
              <a:ln>
                <a:noFill/>
              </a:ln>
              <a:effectLst/>
            </c:spPr>
            <c:extLst>
              <c:ext xmlns:c16="http://schemas.microsoft.com/office/drawing/2014/chart" uri="{C3380CC4-5D6E-409C-BE32-E72D297353CC}">
                <c16:uniqueId val="{00000003-2285-4E91-8B10-BFAC00138115}"/>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it-IT"/>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(Foglio3!$D$2:$E$2,Foglio3!$L$2:$M$2)</c:f>
              <c:strCache>
                <c:ptCount val="4"/>
                <c:pt idx="0">
                  <c:v>Media µs CUDA</c:v>
                </c:pt>
                <c:pt idx="1">
                  <c:v>Varianza CUDA</c:v>
                </c:pt>
                <c:pt idx="2">
                  <c:v>Media µs OpenCV</c:v>
                </c:pt>
                <c:pt idx="3">
                  <c:v>Varianza OpenCV</c:v>
                </c:pt>
              </c:strCache>
            </c:strRef>
          </c:cat>
          <c:val>
            <c:numRef>
              <c:f>(Foglio3!$D$3:$E$3,Foglio3!$L$3:$M$3)</c:f>
              <c:numCache>
                <c:formatCode>General</c:formatCode>
                <c:ptCount val="4"/>
                <c:pt idx="0">
                  <c:v>35066.199667221299</c:v>
                </c:pt>
                <c:pt idx="1">
                  <c:v>268771662.41114193</c:v>
                </c:pt>
                <c:pt idx="2">
                  <c:v>17345.65501941209</c:v>
                </c:pt>
                <c:pt idx="3">
                  <c:v>272042.01871541736</c:v>
                </c:pt>
              </c:numCache>
            </c:numRef>
          </c:val>
          <c:extLst>
            <c:ext xmlns:c16="http://schemas.microsoft.com/office/drawing/2014/chart" uri="{C3380CC4-5D6E-409C-BE32-E72D297353CC}">
              <c16:uniqueId val="{00000004-2285-4E91-8B10-BFAC00138115}"/>
            </c:ext>
          </c:extLst>
        </c:ser>
        <c:dLbls>
          <c:showLegendKey val="0"/>
          <c:showVal val="0"/>
          <c:showCatName val="0"/>
          <c:showSerName val="0"/>
          <c:showPercent val="0"/>
          <c:showBubbleSize val="0"/>
        </c:dLbls>
        <c:gapWidth val="219"/>
        <c:overlap val="-27"/>
        <c:axId val="23918976"/>
        <c:axId val="81252656"/>
      </c:barChart>
      <c:catAx>
        <c:axId val="239189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81252656"/>
        <c:crosses val="autoZero"/>
        <c:auto val="1"/>
        <c:lblAlgn val="ctr"/>
        <c:lblOffset val="100"/>
        <c:noMultiLvlLbl val="0"/>
      </c:catAx>
      <c:valAx>
        <c:axId val="812526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23918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it-IT"/>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dirty="0"/>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10D4F3AC-1589-4849-82AE-0C2E11C75930}" type="datetime1">
              <a:rPr lang="it-IT" smtClean="0"/>
              <a:t>12/09/2019</a:t>
            </a:fld>
            <a:endParaRPr lang="it-IT" dirty="0"/>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dirty="0"/>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2840BD58-3BFF-4EAF-BB8B-AC67FE801E47}" type="slidenum">
              <a:rPr lang="it-IT" smtClean="0"/>
              <a:t>‹N›</a:t>
            </a:fld>
            <a:endParaRPr lang="it-IT" dirty="0"/>
          </a:p>
        </p:txBody>
      </p:sp>
    </p:spTree>
    <p:extLst>
      <p:ext uri="{BB962C8B-B14F-4D97-AF65-F5344CB8AC3E}">
        <p14:creationId xmlns:p14="http://schemas.microsoft.com/office/powerpoint/2010/main" val="4010594369"/>
      </p:ext>
    </p:extLst>
  </p:cSld>
  <p:clrMap bg1="lt1" tx1="dk1" bg2="lt2" tx2="dk2" accent1="accent1" accent2="accent2" accent3="accent3" accent4="accent4" accent5="accent5" accent6="accent6" hlink="hlink" folHlink="folHlink"/>
  <p:hf hdr="0" ftr="0" dt="0"/>
</p:handoutMaster>
</file>

<file path=ppt/media/image1.png>
</file>

<file path=ppt/media/image10.jp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1DF266-F0B2-4B68-9E34-5D0EB742A692}" type="datetime1">
              <a:rPr lang="it-IT" noProof="0" smtClean="0"/>
              <a:pPr/>
              <a:t>12/09/2019</a:t>
            </a:fld>
            <a:endParaRPr lang="it-IT" noProof="0"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dirty="0"/>
          </a:p>
        </p:txBody>
      </p:sp>
      <p:sp>
        <p:nvSpPr>
          <p:cNvPr id="5" name="Segnaposto note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rtl="0"/>
            <a:r>
              <a:rPr lang="it-IT" noProof="0" dirty="0"/>
              <a:t>Fare clic per modificare lo stile del titolo</a:t>
            </a:r>
          </a:p>
          <a:p>
            <a:pPr lvl="1" rtl="0"/>
            <a:r>
              <a:rPr lang="it-IT" noProof="0" dirty="0"/>
              <a:t>Secondo livello</a:t>
            </a:r>
          </a:p>
          <a:p>
            <a:pPr lvl="2" rtl="0"/>
            <a:r>
              <a:rPr lang="it-IT" noProof="0" dirty="0"/>
              <a:t>Terzo livello</a:t>
            </a:r>
          </a:p>
          <a:p>
            <a:pPr lvl="3" rtl="0"/>
            <a:r>
              <a:rPr lang="it-IT" noProof="0" dirty="0"/>
              <a:t>Quarto livello</a:t>
            </a:r>
          </a:p>
          <a:p>
            <a:pPr lvl="4" rtl="0"/>
            <a:r>
              <a:rPr lang="it-IT" noProof="0" dirty="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322CDD-9D6C-4F63-9EC2-648226624108}" type="slidenum">
              <a:rPr lang="it-IT" noProof="0" smtClean="0"/>
              <a:t>‹N›</a:t>
            </a:fld>
            <a:endParaRPr lang="it-IT" noProof="0" dirty="0"/>
          </a:p>
        </p:txBody>
      </p:sp>
    </p:spTree>
    <p:extLst>
      <p:ext uri="{BB962C8B-B14F-4D97-AF65-F5344CB8AC3E}">
        <p14:creationId xmlns:p14="http://schemas.microsoft.com/office/powerpoint/2010/main" val="85102655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rtl="0"/>
            <a:fld id="{68322CDD-9D6C-4F63-9EC2-648226624108}" type="slidenum">
              <a:rPr lang="it-IT" noProof="0" smtClean="0"/>
              <a:t>1</a:t>
            </a:fld>
            <a:endParaRPr lang="it-IT" noProof="0" dirty="0"/>
          </a:p>
        </p:txBody>
      </p:sp>
    </p:spTree>
    <p:extLst>
      <p:ext uri="{BB962C8B-B14F-4D97-AF65-F5344CB8AC3E}">
        <p14:creationId xmlns:p14="http://schemas.microsoft.com/office/powerpoint/2010/main" val="2744710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rtl="0"/>
            <a:fld id="{68322CDD-9D6C-4F63-9EC2-648226624108}" type="slidenum">
              <a:rPr lang="it-IT" noProof="0" smtClean="0"/>
              <a:t>2</a:t>
            </a:fld>
            <a:endParaRPr lang="it-IT" noProof="0" dirty="0"/>
          </a:p>
        </p:txBody>
      </p:sp>
    </p:spTree>
    <p:extLst>
      <p:ext uri="{BB962C8B-B14F-4D97-AF65-F5344CB8AC3E}">
        <p14:creationId xmlns:p14="http://schemas.microsoft.com/office/powerpoint/2010/main" val="16749622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rtl="0"/>
            <a:fld id="{68322CDD-9D6C-4F63-9EC2-648226624108}" type="slidenum">
              <a:rPr lang="it-IT" noProof="0" smtClean="0"/>
              <a:t>11</a:t>
            </a:fld>
            <a:endParaRPr lang="it-IT" noProof="0" dirty="0"/>
          </a:p>
        </p:txBody>
      </p:sp>
    </p:spTree>
    <p:extLst>
      <p:ext uri="{BB962C8B-B14F-4D97-AF65-F5344CB8AC3E}">
        <p14:creationId xmlns:p14="http://schemas.microsoft.com/office/powerpoint/2010/main" val="3179818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p:cNvSpPr>
            <a:spLocks noGrp="1"/>
          </p:cNvSpPr>
          <p:nvPr>
            <p:ph type="ctrTitle"/>
          </p:nvPr>
        </p:nvSpPr>
        <p:spPr>
          <a:xfrm>
            <a:off x="1066800" y="2606040"/>
            <a:ext cx="10058400" cy="2743200"/>
          </a:xfrm>
        </p:spPr>
        <p:txBody>
          <a:bodyPr rtlCol="0" anchor="b">
            <a:normAutofit/>
          </a:bodyPr>
          <a:lstStyle>
            <a:lvl1pPr algn="l">
              <a:lnSpc>
                <a:spcPct val="80000"/>
              </a:lnSpc>
              <a:defRPr sz="6800">
                <a:solidFill>
                  <a:schemeClr val="tx1"/>
                </a:solidFill>
                <a:effectLst>
                  <a:outerShdw blurRad="38100" dist="25400" dir="18900000" algn="bl" rotWithShape="0">
                    <a:schemeClr val="bg1">
                      <a:alpha val="80000"/>
                    </a:schemeClr>
                  </a:outerShdw>
                </a:effectLst>
              </a:defRPr>
            </a:lvl1pPr>
          </a:lstStyle>
          <a:p>
            <a:pPr rtl="0"/>
            <a:r>
              <a:rPr lang="it-IT"/>
              <a:t>Fare clic per modificare lo stile del titolo dello schema</a:t>
            </a:r>
            <a:endParaRPr lang="it-IT" dirty="0"/>
          </a:p>
        </p:txBody>
      </p:sp>
      <p:sp>
        <p:nvSpPr>
          <p:cNvPr id="3" name="Sottotitolo 2"/>
          <p:cNvSpPr>
            <a:spLocks noGrp="1"/>
          </p:cNvSpPr>
          <p:nvPr>
            <p:ph type="subTitle" idx="1"/>
          </p:nvPr>
        </p:nvSpPr>
        <p:spPr>
          <a:xfrm>
            <a:off x="1066800" y="5360437"/>
            <a:ext cx="10058400" cy="365760"/>
          </a:xfrm>
        </p:spPr>
        <p:txBody>
          <a:bodyPr rtlCol="0">
            <a:normAutofit/>
          </a:bodyPr>
          <a:lstStyle>
            <a:lvl1pPr marL="0" indent="0" algn="l">
              <a:spcBef>
                <a:spcPts val="0"/>
              </a:spcBef>
              <a:buNone/>
              <a:defRPr sz="2000" b="1" cap="all" baseline="0">
                <a:solidFill>
                  <a:schemeClr val="accent1">
                    <a:lumMod val="75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it-IT"/>
              <a:t>Fare clic per modificare lo stile del sottotitolo dello schema</a:t>
            </a:r>
            <a:endParaRPr lang="it-IT" dirty="0"/>
          </a:p>
        </p:txBody>
      </p:sp>
      <p:sp>
        <p:nvSpPr>
          <p:cNvPr id="8" name="Rettangolo 7"/>
          <p:cNvSpPr/>
          <p:nvPr userDrawn="1"/>
        </p:nvSpPr>
        <p:spPr>
          <a:xfrm>
            <a:off x="0" y="5888736"/>
            <a:ext cx="12192000" cy="109728"/>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a:t>Fare clic per modificare lo stile del titolo dello schema</a:t>
            </a:r>
            <a:endParaRPr lang="it-IT" dirty="0"/>
          </a:p>
        </p:txBody>
      </p:sp>
      <p:sp>
        <p:nvSpPr>
          <p:cNvPr id="3" name="Segnaposto testo verticale 2"/>
          <p:cNvSpPr>
            <a:spLocks noGrp="1"/>
          </p:cNvSpPr>
          <p:nvPr>
            <p:ph type="body" orient="vert" idx="1"/>
          </p:nvPr>
        </p:nvSpPr>
        <p:spPr/>
        <p:txBody>
          <a:bodyPr vert="eaVert"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5" name="Segnaposto piè di pagina 4"/>
          <p:cNvSpPr>
            <a:spLocks noGrp="1"/>
          </p:cNvSpPr>
          <p:nvPr>
            <p:ph type="ftr" sz="quarter" idx="11"/>
          </p:nvPr>
        </p:nvSpPr>
        <p:spPr/>
        <p:txBody>
          <a:bodyPr rtlCol="0"/>
          <a:lstStyle/>
          <a:p>
            <a:pPr rtl="0"/>
            <a:r>
              <a:rPr lang="it-IT" dirty="0"/>
              <a:t>Aggiungere un piè di pagina</a:t>
            </a:r>
          </a:p>
        </p:txBody>
      </p:sp>
      <p:sp>
        <p:nvSpPr>
          <p:cNvPr id="4" name="Segnaposto data 3"/>
          <p:cNvSpPr>
            <a:spLocks noGrp="1"/>
          </p:cNvSpPr>
          <p:nvPr>
            <p:ph type="dt" sz="half" idx="10"/>
          </p:nvPr>
        </p:nvSpPr>
        <p:spPr/>
        <p:txBody>
          <a:bodyPr rtlCol="0"/>
          <a:lstStyle>
            <a:lvl1pPr>
              <a:defRPr/>
            </a:lvl1pPr>
          </a:lstStyle>
          <a:p>
            <a:fld id="{012FD9E7-6838-4973-9667-9CA58C0BA6DA}" type="datetime1">
              <a:rPr lang="it-IT" smtClean="0"/>
              <a:pPr/>
              <a:t>12/09/2019</a:t>
            </a:fld>
            <a:endParaRPr lang="it-IT" dirty="0"/>
          </a:p>
        </p:txBody>
      </p:sp>
      <p:sp>
        <p:nvSpPr>
          <p:cNvPr id="6" name="Segnaposto numero diapositiva 5"/>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9525000" y="382230"/>
            <a:ext cx="1371600" cy="5561369"/>
          </a:xfrm>
        </p:spPr>
        <p:txBody>
          <a:bodyPr vert="eaVert" rtlCol="0"/>
          <a:lstStyle/>
          <a:p>
            <a:pPr rtl="0"/>
            <a:r>
              <a:rPr lang="it-IT"/>
              <a:t>Fare clic per modificare lo stile del titolo dello schema</a:t>
            </a:r>
            <a:endParaRPr lang="it-IT" dirty="0"/>
          </a:p>
        </p:txBody>
      </p:sp>
      <p:sp>
        <p:nvSpPr>
          <p:cNvPr id="3" name="Segnaposto testo verticale 2"/>
          <p:cNvSpPr>
            <a:spLocks noGrp="1"/>
          </p:cNvSpPr>
          <p:nvPr>
            <p:ph type="body" orient="vert" idx="1"/>
          </p:nvPr>
        </p:nvSpPr>
        <p:spPr>
          <a:xfrm>
            <a:off x="1295400" y="382230"/>
            <a:ext cx="7863840" cy="5561370"/>
          </a:xfrm>
        </p:spPr>
        <p:txBody>
          <a:bodyPr vert="eaVert"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5" name="Segnaposto piè di pagina 4"/>
          <p:cNvSpPr>
            <a:spLocks noGrp="1"/>
          </p:cNvSpPr>
          <p:nvPr>
            <p:ph type="ftr" sz="quarter" idx="11"/>
          </p:nvPr>
        </p:nvSpPr>
        <p:spPr/>
        <p:txBody>
          <a:bodyPr rtlCol="0"/>
          <a:lstStyle/>
          <a:p>
            <a:pPr rtl="0"/>
            <a:r>
              <a:rPr lang="it-IT" dirty="0"/>
              <a:t>Aggiungere un piè di pagina</a:t>
            </a:r>
          </a:p>
        </p:txBody>
      </p:sp>
      <p:sp>
        <p:nvSpPr>
          <p:cNvPr id="4" name="Segnaposto data 3"/>
          <p:cNvSpPr>
            <a:spLocks noGrp="1"/>
          </p:cNvSpPr>
          <p:nvPr>
            <p:ph type="dt" sz="half" idx="10"/>
          </p:nvPr>
        </p:nvSpPr>
        <p:spPr/>
        <p:txBody>
          <a:bodyPr rtlCol="0"/>
          <a:lstStyle>
            <a:lvl1pPr>
              <a:defRPr/>
            </a:lvl1pPr>
          </a:lstStyle>
          <a:p>
            <a:fld id="{D69D50DD-CF84-42A9-BB76-2F8DD89D7389}" type="datetime1">
              <a:rPr lang="it-IT" smtClean="0"/>
              <a:pPr/>
              <a:t>12/09/2019</a:t>
            </a:fld>
            <a:endParaRPr lang="it-IT" dirty="0"/>
          </a:p>
        </p:txBody>
      </p:sp>
      <p:sp>
        <p:nvSpPr>
          <p:cNvPr id="6" name="Segnaposto numero diapositiva 5"/>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a:t>Fare clic per modificare lo stile del titolo dello schema</a:t>
            </a:r>
            <a:endParaRPr lang="it-IT" dirty="0"/>
          </a:p>
        </p:txBody>
      </p:sp>
      <p:sp>
        <p:nvSpPr>
          <p:cNvPr id="3" name="Segnaposto contenuto 2"/>
          <p:cNvSpPr>
            <a:spLocks noGrp="1"/>
          </p:cNvSpPr>
          <p:nvPr>
            <p:ph idx="1"/>
          </p:nvPr>
        </p:nvSpPr>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5" name="Segnaposto piè di pagina 4"/>
          <p:cNvSpPr>
            <a:spLocks noGrp="1"/>
          </p:cNvSpPr>
          <p:nvPr>
            <p:ph type="ftr" sz="quarter" idx="11"/>
          </p:nvPr>
        </p:nvSpPr>
        <p:spPr/>
        <p:txBody>
          <a:bodyPr rtlCol="0"/>
          <a:lstStyle/>
          <a:p>
            <a:pPr rtl="0"/>
            <a:r>
              <a:rPr lang="it-IT" dirty="0"/>
              <a:t>Aggiungere un piè di pagina</a:t>
            </a:r>
          </a:p>
        </p:txBody>
      </p:sp>
      <p:sp>
        <p:nvSpPr>
          <p:cNvPr id="4" name="Segnaposto data 3"/>
          <p:cNvSpPr>
            <a:spLocks noGrp="1"/>
          </p:cNvSpPr>
          <p:nvPr>
            <p:ph type="dt" sz="half" idx="10"/>
          </p:nvPr>
        </p:nvSpPr>
        <p:spPr/>
        <p:txBody>
          <a:bodyPr rtlCol="0"/>
          <a:lstStyle>
            <a:lvl1pPr>
              <a:defRPr/>
            </a:lvl1pPr>
          </a:lstStyle>
          <a:p>
            <a:fld id="{F3090BCD-D139-4919-B2C0-59C4754C4F50}" type="datetime1">
              <a:rPr lang="it-IT" smtClean="0"/>
              <a:pPr/>
              <a:t>12/09/2019</a:t>
            </a:fld>
            <a:endParaRPr lang="it-IT" dirty="0"/>
          </a:p>
        </p:txBody>
      </p:sp>
      <p:sp>
        <p:nvSpPr>
          <p:cNvPr id="6" name="Segnaposto numero diapositiva 5"/>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1066800" y="1565829"/>
            <a:ext cx="5943600" cy="4114800"/>
          </a:xfrm>
        </p:spPr>
        <p:txBody>
          <a:bodyPr rtlCol="0" anchor="b">
            <a:normAutofit/>
          </a:bodyPr>
          <a:lstStyle>
            <a:lvl1pPr>
              <a:lnSpc>
                <a:spcPct val="80000"/>
              </a:lnSpc>
              <a:defRPr sz="5400">
                <a:effectLst>
                  <a:outerShdw blurRad="38100" dist="25400" dir="18900000" algn="bl" rotWithShape="0">
                    <a:schemeClr val="bg1">
                      <a:alpha val="80000"/>
                    </a:schemeClr>
                  </a:outerShdw>
                </a:effectLst>
              </a:defRPr>
            </a:lvl1pPr>
          </a:lstStyle>
          <a:p>
            <a:pPr rtl="0"/>
            <a:r>
              <a:rPr lang="it-IT"/>
              <a:t>Fare clic per modificare lo stile del titolo dello schema</a:t>
            </a:r>
            <a:endParaRPr lang="it-IT" dirty="0"/>
          </a:p>
        </p:txBody>
      </p:sp>
      <p:sp>
        <p:nvSpPr>
          <p:cNvPr id="3" name="Segnaposto testo 2"/>
          <p:cNvSpPr>
            <a:spLocks noGrp="1"/>
          </p:cNvSpPr>
          <p:nvPr>
            <p:ph type="body" idx="1"/>
          </p:nvPr>
        </p:nvSpPr>
        <p:spPr>
          <a:xfrm>
            <a:off x="1066801" y="5682343"/>
            <a:ext cx="5943600" cy="708677"/>
          </a:xfrm>
        </p:spPr>
        <p:txBody>
          <a:bodyPr rtlCol="0">
            <a:normAutofit/>
          </a:bodyPr>
          <a:lstStyle>
            <a:lvl1pPr marL="0" indent="0">
              <a:spcBef>
                <a:spcPts val="0"/>
              </a:spcBef>
              <a:buNone/>
              <a:defRPr sz="2200" b="1" cap="all" baseline="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it-IT"/>
              <a:t>Fare clic per modificare gli stili del testo dello schema</a:t>
            </a:r>
          </a:p>
        </p:txBody>
      </p:sp>
      <p:sp>
        <p:nvSpPr>
          <p:cNvPr id="9" name="Rettangolo 8"/>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dirty="0"/>
          </a:p>
        </p:txBody>
      </p:sp>
      <p:pic>
        <p:nvPicPr>
          <p:cNvPr id="8" name="Immagine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1948" y="283"/>
            <a:ext cx="4427508" cy="6856286"/>
          </a:xfrm>
          <a:prstGeom prst="rect">
            <a:avLst/>
          </a:prstGeom>
        </p:spPr>
      </p:pic>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a:t>Fare clic per modificare lo stile del titolo dello schema</a:t>
            </a:r>
            <a:endParaRPr lang="it-IT" dirty="0"/>
          </a:p>
        </p:txBody>
      </p:sp>
      <p:sp>
        <p:nvSpPr>
          <p:cNvPr id="3" name="Segnaposto contenuto 2"/>
          <p:cNvSpPr>
            <a:spLocks noGrp="1"/>
          </p:cNvSpPr>
          <p:nvPr>
            <p:ph sz="half" idx="1"/>
          </p:nvPr>
        </p:nvSpPr>
        <p:spPr>
          <a:xfrm>
            <a:off x="1295400" y="1825625"/>
            <a:ext cx="4724400" cy="4117975"/>
          </a:xfrm>
        </p:spPr>
        <p:txBody>
          <a:bodyPr rtlCol="0">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4" name="Segnaposto contenuto 3"/>
          <p:cNvSpPr>
            <a:spLocks noGrp="1"/>
          </p:cNvSpPr>
          <p:nvPr>
            <p:ph sz="half" idx="2"/>
          </p:nvPr>
        </p:nvSpPr>
        <p:spPr>
          <a:xfrm>
            <a:off x="6172199" y="1825625"/>
            <a:ext cx="4724400" cy="4117975"/>
          </a:xfrm>
        </p:spPr>
        <p:txBody>
          <a:bodyPr rtlCol="0">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6" name="Segnaposto piè di pagina 5"/>
          <p:cNvSpPr>
            <a:spLocks noGrp="1"/>
          </p:cNvSpPr>
          <p:nvPr>
            <p:ph type="ftr" sz="quarter" idx="11"/>
          </p:nvPr>
        </p:nvSpPr>
        <p:spPr/>
        <p:txBody>
          <a:bodyPr rtlCol="0"/>
          <a:lstStyle/>
          <a:p>
            <a:pPr rtl="0"/>
            <a:r>
              <a:rPr lang="it-IT" dirty="0"/>
              <a:t>Aggiungere un piè di pagina</a:t>
            </a:r>
          </a:p>
        </p:txBody>
      </p:sp>
      <p:sp>
        <p:nvSpPr>
          <p:cNvPr id="5" name="Segnaposto data 4"/>
          <p:cNvSpPr>
            <a:spLocks noGrp="1"/>
          </p:cNvSpPr>
          <p:nvPr>
            <p:ph type="dt" sz="half" idx="10"/>
          </p:nvPr>
        </p:nvSpPr>
        <p:spPr/>
        <p:txBody>
          <a:bodyPr rtlCol="0"/>
          <a:lstStyle>
            <a:lvl1pPr>
              <a:defRPr/>
            </a:lvl1pPr>
          </a:lstStyle>
          <a:p>
            <a:fld id="{10C0DBCF-697B-434A-BD54-326145175641}" type="datetime1">
              <a:rPr lang="it-IT" smtClean="0"/>
              <a:pPr/>
              <a:t>12/09/2019</a:t>
            </a:fld>
            <a:endParaRPr lang="it-IT" dirty="0"/>
          </a:p>
        </p:txBody>
      </p:sp>
      <p:sp>
        <p:nvSpPr>
          <p:cNvPr id="7" name="Segnaposto numero diapositiva 6"/>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a:t>Fare clic per modificare lo stile del titolo dello schema</a:t>
            </a:r>
            <a:endParaRPr lang="it-IT" dirty="0"/>
          </a:p>
        </p:txBody>
      </p:sp>
      <p:sp>
        <p:nvSpPr>
          <p:cNvPr id="3" name="Segnaposto testo 2"/>
          <p:cNvSpPr>
            <a:spLocks noGrp="1"/>
          </p:cNvSpPr>
          <p:nvPr>
            <p:ph type="body" idx="1"/>
          </p:nvPr>
        </p:nvSpPr>
        <p:spPr>
          <a:xfrm>
            <a:off x="1295400" y="1828800"/>
            <a:ext cx="4727448" cy="641350"/>
          </a:xfrm>
        </p:spPr>
        <p:txBody>
          <a:bodyPr rtlCol="0"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a:t>Fare clic per modificare gli stili del testo dello schema</a:t>
            </a:r>
          </a:p>
        </p:txBody>
      </p:sp>
      <p:sp>
        <p:nvSpPr>
          <p:cNvPr id="4" name="Segnaposto contenuto 3"/>
          <p:cNvSpPr>
            <a:spLocks noGrp="1"/>
          </p:cNvSpPr>
          <p:nvPr>
            <p:ph sz="half" idx="2"/>
          </p:nvPr>
        </p:nvSpPr>
        <p:spPr>
          <a:xfrm>
            <a:off x="1295400" y="2470151"/>
            <a:ext cx="4727448" cy="3473450"/>
          </a:xfrm>
        </p:spPr>
        <p:txBody>
          <a:bodyPr rtlCol="0">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5" name="Segnaposto testo 4"/>
          <p:cNvSpPr>
            <a:spLocks noGrp="1"/>
          </p:cNvSpPr>
          <p:nvPr>
            <p:ph type="body" sz="quarter" idx="3"/>
          </p:nvPr>
        </p:nvSpPr>
        <p:spPr>
          <a:xfrm>
            <a:off x="6167628" y="1828800"/>
            <a:ext cx="4727448" cy="641350"/>
          </a:xfrm>
        </p:spPr>
        <p:txBody>
          <a:bodyPr rtlCol="0"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a:t>Fare clic per modificare gli stili del testo dello schema</a:t>
            </a:r>
          </a:p>
        </p:txBody>
      </p:sp>
      <p:sp>
        <p:nvSpPr>
          <p:cNvPr id="6" name="Segnaposto contenuto 5"/>
          <p:cNvSpPr>
            <a:spLocks noGrp="1"/>
          </p:cNvSpPr>
          <p:nvPr>
            <p:ph sz="quarter" idx="4"/>
          </p:nvPr>
        </p:nvSpPr>
        <p:spPr>
          <a:xfrm>
            <a:off x="6169152" y="2470151"/>
            <a:ext cx="4727448" cy="3473450"/>
          </a:xfrm>
        </p:spPr>
        <p:txBody>
          <a:bodyPr rtlCol="0">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8" name="Segnaposto piè di pagina 7"/>
          <p:cNvSpPr>
            <a:spLocks noGrp="1"/>
          </p:cNvSpPr>
          <p:nvPr>
            <p:ph type="ftr" sz="quarter" idx="11"/>
          </p:nvPr>
        </p:nvSpPr>
        <p:spPr/>
        <p:txBody>
          <a:bodyPr rtlCol="0"/>
          <a:lstStyle/>
          <a:p>
            <a:pPr rtl="0"/>
            <a:r>
              <a:rPr lang="it-IT" dirty="0"/>
              <a:t>Aggiungere un piè di pagina</a:t>
            </a:r>
          </a:p>
        </p:txBody>
      </p:sp>
      <p:sp>
        <p:nvSpPr>
          <p:cNvPr id="7" name="Segnaposto data 6"/>
          <p:cNvSpPr>
            <a:spLocks noGrp="1"/>
          </p:cNvSpPr>
          <p:nvPr>
            <p:ph type="dt" sz="half" idx="10"/>
          </p:nvPr>
        </p:nvSpPr>
        <p:spPr>
          <a:xfrm>
            <a:off x="8556170" y="6419462"/>
            <a:ext cx="1351383" cy="238902"/>
          </a:xfrm>
        </p:spPr>
        <p:txBody>
          <a:bodyPr rtlCol="0"/>
          <a:lstStyle>
            <a:lvl1pPr>
              <a:defRPr/>
            </a:lvl1pPr>
          </a:lstStyle>
          <a:p>
            <a:fld id="{721B656E-71D0-482F-9179-F0B06269DACF}" type="datetime1">
              <a:rPr lang="it-IT" smtClean="0"/>
              <a:pPr/>
              <a:t>12/09/2019</a:t>
            </a:fld>
            <a:endParaRPr lang="it-IT" dirty="0"/>
          </a:p>
        </p:txBody>
      </p:sp>
      <p:sp>
        <p:nvSpPr>
          <p:cNvPr id="9" name="Segnaposto numero diapositiva 8"/>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a:t>Fare clic per modificare lo stile del titolo dello schema</a:t>
            </a:r>
            <a:endParaRPr lang="it-IT" dirty="0"/>
          </a:p>
        </p:txBody>
      </p:sp>
      <p:sp>
        <p:nvSpPr>
          <p:cNvPr id="4" name="Segnaposto piè di pagina 3"/>
          <p:cNvSpPr>
            <a:spLocks noGrp="1"/>
          </p:cNvSpPr>
          <p:nvPr>
            <p:ph type="ftr" sz="quarter" idx="11"/>
          </p:nvPr>
        </p:nvSpPr>
        <p:spPr/>
        <p:txBody>
          <a:bodyPr rtlCol="0"/>
          <a:lstStyle/>
          <a:p>
            <a:pPr rtl="0"/>
            <a:r>
              <a:rPr lang="it-IT" dirty="0"/>
              <a:t>Aggiungere un piè di pagina</a:t>
            </a:r>
          </a:p>
        </p:txBody>
      </p:sp>
      <p:sp>
        <p:nvSpPr>
          <p:cNvPr id="3" name="Segnaposto data 2"/>
          <p:cNvSpPr>
            <a:spLocks noGrp="1"/>
          </p:cNvSpPr>
          <p:nvPr>
            <p:ph type="dt" sz="half" idx="10"/>
          </p:nvPr>
        </p:nvSpPr>
        <p:spPr/>
        <p:txBody>
          <a:bodyPr rtlCol="0"/>
          <a:lstStyle>
            <a:lvl1pPr>
              <a:defRPr/>
            </a:lvl1pPr>
          </a:lstStyle>
          <a:p>
            <a:fld id="{8DA10729-FEC9-49DD-9236-E754858E3710}" type="datetime1">
              <a:rPr lang="it-IT" smtClean="0"/>
              <a:pPr/>
              <a:t>12/09/2019</a:t>
            </a:fld>
            <a:endParaRPr lang="it-IT" dirty="0"/>
          </a:p>
        </p:txBody>
      </p:sp>
      <p:sp>
        <p:nvSpPr>
          <p:cNvPr id="5" name="Segnaposto numero diapositiva 4"/>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o">
    <p:spTree>
      <p:nvGrpSpPr>
        <p:cNvPr id="1" name=""/>
        <p:cNvGrpSpPr/>
        <p:nvPr/>
      </p:nvGrpSpPr>
      <p:grpSpPr>
        <a:xfrm>
          <a:off x="0" y="0"/>
          <a:ext cx="0" cy="0"/>
          <a:chOff x="0" y="0"/>
          <a:chExt cx="0" cy="0"/>
        </a:xfrm>
      </p:grpSpPr>
      <p:sp>
        <p:nvSpPr>
          <p:cNvPr id="3" name="Segnaposto piè di pagina 2"/>
          <p:cNvSpPr>
            <a:spLocks noGrp="1"/>
          </p:cNvSpPr>
          <p:nvPr>
            <p:ph type="ftr" sz="quarter" idx="11"/>
          </p:nvPr>
        </p:nvSpPr>
        <p:spPr/>
        <p:txBody>
          <a:bodyPr rtlCol="0"/>
          <a:lstStyle/>
          <a:p>
            <a:pPr rtl="0"/>
            <a:r>
              <a:rPr lang="it-IT" dirty="0"/>
              <a:t>Aggiungere un piè di pagina</a:t>
            </a:r>
          </a:p>
        </p:txBody>
      </p:sp>
      <p:sp>
        <p:nvSpPr>
          <p:cNvPr id="2" name="Segnaposto data 1"/>
          <p:cNvSpPr>
            <a:spLocks noGrp="1"/>
          </p:cNvSpPr>
          <p:nvPr>
            <p:ph type="dt" sz="half" idx="10"/>
          </p:nvPr>
        </p:nvSpPr>
        <p:spPr/>
        <p:txBody>
          <a:bodyPr rtlCol="0"/>
          <a:lstStyle>
            <a:lvl1pPr>
              <a:defRPr/>
            </a:lvl1pPr>
          </a:lstStyle>
          <a:p>
            <a:fld id="{78240A4F-BCF3-474C-B8E4-484CA21B3464}" type="datetime1">
              <a:rPr lang="it-IT" smtClean="0"/>
              <a:pPr/>
              <a:t>12/09/2019</a:t>
            </a:fld>
            <a:endParaRPr lang="it-IT" dirty="0"/>
          </a:p>
        </p:txBody>
      </p:sp>
      <p:sp>
        <p:nvSpPr>
          <p:cNvPr id="4" name="Segnaposto numero diapositiva 3"/>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spTree>
      <p:nvGrpSpPr>
        <p:cNvPr id="1" name=""/>
        <p:cNvGrpSpPr/>
        <p:nvPr/>
      </p:nvGrpSpPr>
      <p:grpSpPr>
        <a:xfrm>
          <a:off x="0" y="0"/>
          <a:ext cx="0" cy="0"/>
          <a:chOff x="0" y="0"/>
          <a:chExt cx="0" cy="0"/>
        </a:xfrm>
      </p:grpSpPr>
      <p:pic>
        <p:nvPicPr>
          <p:cNvPr id="9" name="Immagine 8"/>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olo 1"/>
          <p:cNvSpPr>
            <a:spLocks noGrp="1"/>
          </p:cNvSpPr>
          <p:nvPr>
            <p:ph type="title"/>
          </p:nvPr>
        </p:nvSpPr>
        <p:spPr>
          <a:xfrm>
            <a:off x="8229601" y="2514600"/>
            <a:ext cx="3474720" cy="1600200"/>
          </a:xfrm>
        </p:spPr>
        <p:txBody>
          <a:bodyPr rtlCol="0" anchor="b"/>
          <a:lstStyle>
            <a:lvl1pPr>
              <a:defRPr sz="3200">
                <a:solidFill>
                  <a:schemeClr val="accent1">
                    <a:lumMod val="75000"/>
                  </a:schemeClr>
                </a:solidFill>
              </a:defRPr>
            </a:lvl1pPr>
          </a:lstStyle>
          <a:p>
            <a:pPr rtl="0"/>
            <a:r>
              <a:rPr lang="it-IT"/>
              <a:t>Fare clic per modificare lo stile del titolo dello schema</a:t>
            </a:r>
            <a:endParaRPr lang="it-IT" dirty="0"/>
          </a:p>
        </p:txBody>
      </p:sp>
      <p:sp>
        <p:nvSpPr>
          <p:cNvPr id="3" name="Segnaposto contenuto 2"/>
          <p:cNvSpPr>
            <a:spLocks noGrp="1"/>
          </p:cNvSpPr>
          <p:nvPr>
            <p:ph idx="1"/>
          </p:nvPr>
        </p:nvSpPr>
        <p:spPr>
          <a:xfrm>
            <a:off x="790302" y="685800"/>
            <a:ext cx="6126480" cy="5486400"/>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it-IT" dirty="0"/>
          </a:p>
        </p:txBody>
      </p:sp>
      <p:sp>
        <p:nvSpPr>
          <p:cNvPr id="4" name="Segnaposto testo 3"/>
          <p:cNvSpPr>
            <a:spLocks noGrp="1"/>
          </p:cNvSpPr>
          <p:nvPr>
            <p:ph type="body" sz="half" idx="2"/>
          </p:nvPr>
        </p:nvSpPr>
        <p:spPr>
          <a:xfrm>
            <a:off x="8229600" y="4343400"/>
            <a:ext cx="3474720" cy="1188720"/>
          </a:xfrm>
        </p:spPr>
        <p:txBody>
          <a:bodyPr rtlCol="0">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a:t>Fare clic per modificare gli stili del testo dello schema</a:t>
            </a:r>
          </a:p>
        </p:txBody>
      </p:sp>
      <p:sp>
        <p:nvSpPr>
          <p:cNvPr id="10" name="Rettangolo 9"/>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dirty="0"/>
          </a:p>
        </p:txBody>
      </p:sp>
      <p:sp>
        <p:nvSpPr>
          <p:cNvPr id="6" name="Segnaposto piè di pagina 5"/>
          <p:cNvSpPr>
            <a:spLocks noGrp="1"/>
          </p:cNvSpPr>
          <p:nvPr>
            <p:ph type="ftr" sz="quarter" idx="11"/>
          </p:nvPr>
        </p:nvSpPr>
        <p:spPr/>
        <p:txBody>
          <a:bodyPr rtlCol="0"/>
          <a:lstStyle/>
          <a:p>
            <a:pPr rtl="0"/>
            <a:r>
              <a:rPr lang="it-IT" dirty="0"/>
              <a:t>Aggiungere un piè di pagina</a:t>
            </a:r>
          </a:p>
        </p:txBody>
      </p:sp>
      <p:sp>
        <p:nvSpPr>
          <p:cNvPr id="5" name="Segnaposto data 4"/>
          <p:cNvSpPr>
            <a:spLocks noGrp="1"/>
          </p:cNvSpPr>
          <p:nvPr>
            <p:ph type="dt" sz="half" idx="10"/>
          </p:nvPr>
        </p:nvSpPr>
        <p:spPr/>
        <p:txBody>
          <a:bodyPr rtlCol="0"/>
          <a:lstStyle>
            <a:lvl1pPr>
              <a:defRPr/>
            </a:lvl1pPr>
          </a:lstStyle>
          <a:p>
            <a:fld id="{E5C2BF30-53CB-4F71-BD1E-51890C80A99E}" type="datetime1">
              <a:rPr lang="it-IT" smtClean="0"/>
              <a:pPr/>
              <a:t>12/09/2019</a:t>
            </a:fld>
            <a:endParaRPr lang="it-IT" dirty="0"/>
          </a:p>
        </p:txBody>
      </p:sp>
      <p:sp>
        <p:nvSpPr>
          <p:cNvPr id="7" name="Segnaposto numero diapositiva 6"/>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pic>
        <p:nvPicPr>
          <p:cNvPr id="8" name="Immagine 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olo 1"/>
          <p:cNvSpPr>
            <a:spLocks noGrp="1"/>
          </p:cNvSpPr>
          <p:nvPr>
            <p:ph type="title"/>
          </p:nvPr>
        </p:nvSpPr>
        <p:spPr>
          <a:xfrm>
            <a:off x="8229600" y="2514600"/>
            <a:ext cx="3474720" cy="1600200"/>
          </a:xfrm>
        </p:spPr>
        <p:txBody>
          <a:bodyPr rtlCol="0" anchor="b"/>
          <a:lstStyle>
            <a:lvl1pPr>
              <a:defRPr sz="3200">
                <a:solidFill>
                  <a:schemeClr val="accent1">
                    <a:lumMod val="75000"/>
                  </a:schemeClr>
                </a:solidFill>
              </a:defRPr>
            </a:lvl1pPr>
          </a:lstStyle>
          <a:p>
            <a:pPr rtl="0"/>
            <a:r>
              <a:rPr lang="it-IT"/>
              <a:t>Fare clic per modificare lo stile del titolo dello schema</a:t>
            </a:r>
            <a:endParaRPr lang="it-IT" dirty="0"/>
          </a:p>
        </p:txBody>
      </p:sp>
      <p:sp>
        <p:nvSpPr>
          <p:cNvPr id="3" name="Segnaposto immagine 2" descr="Segnaposto vuoto per aggiungere un'immagine. Fare clic sul segnaposto e selezionare l'immagine che si vuole aggiungere"/>
          <p:cNvSpPr>
            <a:spLocks noGrp="1"/>
          </p:cNvSpPr>
          <p:nvPr>
            <p:ph type="pic" idx="1"/>
          </p:nvPr>
        </p:nvSpPr>
        <p:spPr>
          <a:xfrm>
            <a:off x="0" y="1325880"/>
            <a:ext cx="6858000" cy="4206240"/>
          </a:xfrm>
          <a:solidFill>
            <a:schemeClr val="bg2"/>
          </a:solidFill>
          <a:effectLst>
            <a:outerShdw blurRad="63500" sx="101000" sy="101000" algn="ctr" rotWithShape="0">
              <a:prstClr val="black">
                <a:alpha val="15000"/>
              </a:prstClr>
            </a:outerShdw>
          </a:effectLst>
        </p:spPr>
        <p:txBody>
          <a:bodyPr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it-IT"/>
              <a:t>Fare clic sull'icona per inserire un'immagine</a:t>
            </a:r>
            <a:endParaRPr lang="it-IT" dirty="0"/>
          </a:p>
        </p:txBody>
      </p:sp>
      <p:sp>
        <p:nvSpPr>
          <p:cNvPr id="4" name="Segnaposto testo 3"/>
          <p:cNvSpPr>
            <a:spLocks noGrp="1"/>
          </p:cNvSpPr>
          <p:nvPr>
            <p:ph type="body" sz="half" idx="2"/>
          </p:nvPr>
        </p:nvSpPr>
        <p:spPr>
          <a:xfrm>
            <a:off x="8229600" y="4343400"/>
            <a:ext cx="3474720" cy="1188720"/>
          </a:xfrm>
        </p:spPr>
        <p:txBody>
          <a:bodyPr rtlCol="0">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a:t>Fare clic per modificare gli stili del testo dello schema</a:t>
            </a:r>
          </a:p>
        </p:txBody>
      </p:sp>
      <p:sp>
        <p:nvSpPr>
          <p:cNvPr id="6" name="Segnaposto piè di pagina 5"/>
          <p:cNvSpPr>
            <a:spLocks noGrp="1"/>
          </p:cNvSpPr>
          <p:nvPr>
            <p:ph type="ftr" sz="quarter" idx="11"/>
          </p:nvPr>
        </p:nvSpPr>
        <p:spPr/>
        <p:txBody>
          <a:bodyPr rtlCol="0"/>
          <a:lstStyle/>
          <a:p>
            <a:pPr rtl="0"/>
            <a:r>
              <a:rPr lang="it-IT" dirty="0"/>
              <a:t>Aggiungere un piè di pagina</a:t>
            </a:r>
          </a:p>
        </p:txBody>
      </p:sp>
      <p:sp>
        <p:nvSpPr>
          <p:cNvPr id="5" name="Segnaposto data 4"/>
          <p:cNvSpPr>
            <a:spLocks noGrp="1"/>
          </p:cNvSpPr>
          <p:nvPr>
            <p:ph type="dt" sz="half" idx="10"/>
          </p:nvPr>
        </p:nvSpPr>
        <p:spPr/>
        <p:txBody>
          <a:bodyPr rtlCol="0"/>
          <a:lstStyle>
            <a:lvl1pPr>
              <a:defRPr/>
            </a:lvl1pPr>
          </a:lstStyle>
          <a:p>
            <a:fld id="{C6CD2F5A-43A9-49FC-9104-89BC19194154}" type="datetime1">
              <a:rPr lang="it-IT" smtClean="0"/>
              <a:pPr/>
              <a:t>12/09/2019</a:t>
            </a:fld>
            <a:endParaRPr lang="it-IT" dirty="0"/>
          </a:p>
        </p:txBody>
      </p:sp>
      <p:sp>
        <p:nvSpPr>
          <p:cNvPr id="7" name="Segnaposto numero diapositiva 6"/>
          <p:cNvSpPr>
            <a:spLocks noGrp="1"/>
          </p:cNvSpPr>
          <p:nvPr>
            <p:ph type="sldNum" sz="quarter" idx="12"/>
          </p:nvPr>
        </p:nvSpPr>
        <p:spPr/>
        <p:txBody>
          <a:bodyPr rtlCol="0"/>
          <a:lstStyle/>
          <a:p>
            <a:pPr rtl="0"/>
            <a:fld id="{E31375A4-56A4-47D6-9801-1991572033F7}" type="slidenum">
              <a:rPr lang="it-IT" noProof="0" smtClean="0"/>
              <a:t>‹N›</a:t>
            </a:fld>
            <a:endParaRPr lang="it-IT" noProof="0" dirty="0"/>
          </a:p>
        </p:txBody>
      </p:sp>
      <p:sp>
        <p:nvSpPr>
          <p:cNvPr id="11" name="Rettangolo 10"/>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dirty="0"/>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1295400" y="381000"/>
            <a:ext cx="9601200" cy="1143000"/>
          </a:xfrm>
          <a:prstGeom prst="rect">
            <a:avLst/>
          </a:prstGeom>
        </p:spPr>
        <p:txBody>
          <a:bodyPr vert="horz" lIns="91440" tIns="45720" rIns="91440" bIns="45720" rtlCol="0" anchor="b">
            <a:normAutofit/>
          </a:bodyPr>
          <a:lstStyle/>
          <a:p>
            <a:pPr rtl="0"/>
            <a:r>
              <a:rPr lang="it-IT" dirty="0"/>
              <a:t>Fare clic per modificare lo stile del titolo</a:t>
            </a:r>
          </a:p>
        </p:txBody>
      </p:sp>
      <p:sp>
        <p:nvSpPr>
          <p:cNvPr id="3" name="Segnaposto testo 2"/>
          <p:cNvSpPr>
            <a:spLocks noGrp="1"/>
          </p:cNvSpPr>
          <p:nvPr>
            <p:ph type="body" idx="1"/>
          </p:nvPr>
        </p:nvSpPr>
        <p:spPr>
          <a:xfrm>
            <a:off x="1295400" y="1828800"/>
            <a:ext cx="9601200" cy="4114800"/>
          </a:xfrm>
          <a:prstGeom prst="rect">
            <a:avLst/>
          </a:prstGeom>
        </p:spPr>
        <p:txBody>
          <a:bodyPr vert="horz" lIns="91440" tIns="45720" rIns="91440" bIns="45720" rtlCol="0">
            <a:normAutofit/>
          </a:bodyPr>
          <a:lstStyle/>
          <a:p>
            <a:pPr lvl="0" rtl="0"/>
            <a:r>
              <a:rPr lang="it-IT" dirty="0"/>
              <a:t>Fare clic per modificare lo stile del titolo</a:t>
            </a:r>
          </a:p>
          <a:p>
            <a:pPr lvl="1" rtl="0"/>
            <a:r>
              <a:rPr lang="it-IT" dirty="0"/>
              <a:t>Secondo livello</a:t>
            </a:r>
          </a:p>
          <a:p>
            <a:pPr lvl="2" rtl="0"/>
            <a:r>
              <a:rPr lang="it-IT" dirty="0"/>
              <a:t>Terzo livello</a:t>
            </a:r>
          </a:p>
          <a:p>
            <a:pPr lvl="3" rtl="0"/>
            <a:r>
              <a:rPr lang="it-IT" dirty="0"/>
              <a:t>Quarto livello</a:t>
            </a:r>
          </a:p>
          <a:p>
            <a:pPr lvl="4" rtl="0"/>
            <a:r>
              <a:rPr lang="it-IT" dirty="0"/>
              <a:t>Quinto livello</a:t>
            </a:r>
          </a:p>
        </p:txBody>
      </p:sp>
      <p:sp>
        <p:nvSpPr>
          <p:cNvPr id="5" name="Segnaposto piè di pagina 4"/>
          <p:cNvSpPr>
            <a:spLocks noGrp="1"/>
          </p:cNvSpPr>
          <p:nvPr>
            <p:ph type="ftr" sz="quarter" idx="3"/>
          </p:nvPr>
        </p:nvSpPr>
        <p:spPr>
          <a:xfrm>
            <a:off x="1295400" y="6419462"/>
            <a:ext cx="5181600" cy="238902"/>
          </a:xfrm>
          <a:prstGeom prst="rect">
            <a:avLst/>
          </a:prstGeom>
        </p:spPr>
        <p:txBody>
          <a:bodyPr vert="horz" lIns="91440" tIns="45720" rIns="91440" bIns="45720" rtlCol="0" anchor="ctr"/>
          <a:lstStyle>
            <a:lvl1pPr algn="l">
              <a:defRPr sz="1100">
                <a:solidFill>
                  <a:schemeClr val="tx1"/>
                </a:solidFill>
              </a:defRPr>
            </a:lvl1pPr>
          </a:lstStyle>
          <a:p>
            <a:pPr rtl="0"/>
            <a:r>
              <a:rPr lang="it-IT" dirty="0"/>
              <a:t>Aggiungere un piè di pagina</a:t>
            </a:r>
          </a:p>
        </p:txBody>
      </p:sp>
      <p:sp>
        <p:nvSpPr>
          <p:cNvPr id="4" name="Segnaposto data 3"/>
          <p:cNvSpPr>
            <a:spLocks noGrp="1"/>
          </p:cNvSpPr>
          <p:nvPr>
            <p:ph type="dt" sz="half" idx="2"/>
          </p:nvPr>
        </p:nvSpPr>
        <p:spPr>
          <a:xfrm>
            <a:off x="8556170" y="6419462"/>
            <a:ext cx="1351383" cy="238902"/>
          </a:xfrm>
          <a:prstGeom prst="rect">
            <a:avLst/>
          </a:prstGeom>
        </p:spPr>
        <p:txBody>
          <a:bodyPr vert="horz" lIns="91440" tIns="45720" rIns="91440" bIns="45720" rtlCol="0" anchor="ctr"/>
          <a:lstStyle>
            <a:lvl1pPr algn="r">
              <a:defRPr sz="1100">
                <a:solidFill>
                  <a:schemeClr val="tx1"/>
                </a:solidFill>
              </a:defRPr>
            </a:lvl1pPr>
          </a:lstStyle>
          <a:p>
            <a:fld id="{433DA624-6880-4447-8B68-2B2BC8161923}" type="datetime1">
              <a:rPr lang="it-IT" smtClean="0"/>
              <a:pPr/>
              <a:t>12/09/2019</a:t>
            </a:fld>
            <a:endParaRPr lang="it-IT" dirty="0"/>
          </a:p>
        </p:txBody>
      </p:sp>
      <p:sp>
        <p:nvSpPr>
          <p:cNvPr id="6" name="Segnaposto numero diapositiva 5"/>
          <p:cNvSpPr>
            <a:spLocks noGrp="1"/>
          </p:cNvSpPr>
          <p:nvPr>
            <p:ph type="sldNum" sz="quarter" idx="4"/>
          </p:nvPr>
        </p:nvSpPr>
        <p:spPr>
          <a:xfrm>
            <a:off x="10198358" y="6419462"/>
            <a:ext cx="698241" cy="238902"/>
          </a:xfrm>
          <a:prstGeom prst="rect">
            <a:avLst/>
          </a:prstGeom>
        </p:spPr>
        <p:txBody>
          <a:bodyPr vert="horz" lIns="91440" tIns="45720" rIns="91440" bIns="45720" rtlCol="0" anchor="ctr"/>
          <a:lstStyle>
            <a:lvl1pPr algn="r">
              <a:defRPr sz="1100">
                <a:solidFill>
                  <a:schemeClr val="tx1"/>
                </a:solidFill>
              </a:defRPr>
            </a:lvl1pPr>
          </a:lstStyle>
          <a:p>
            <a:pPr rtl="0"/>
            <a:fld id="{E31375A4-56A4-47D6-9801-1991572033F7}" type="slidenum">
              <a:rPr lang="it-IT" noProof="0" smtClean="0"/>
              <a:pPr/>
              <a:t>‹N›</a:t>
            </a:fld>
            <a:endParaRPr lang="it-IT" noProof="0" dirty="0"/>
          </a:p>
        </p:txBody>
      </p:sp>
      <p:sp>
        <p:nvSpPr>
          <p:cNvPr id="8" name="Rettangolo 7"/>
          <p:cNvSpPr/>
          <p:nvPr userDrawn="1"/>
        </p:nvSpPr>
        <p:spPr>
          <a:xfrm>
            <a:off x="0" y="6257036"/>
            <a:ext cx="12192000" cy="54864"/>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1066800" y="2057400"/>
            <a:ext cx="10058400" cy="2743200"/>
          </a:xfrm>
        </p:spPr>
        <p:txBody>
          <a:bodyPr rtlCol="0">
            <a:normAutofit/>
          </a:bodyPr>
          <a:lstStyle/>
          <a:p>
            <a:pPr rtl="0"/>
            <a:r>
              <a:rPr lang="it-IT" sz="4800" dirty="0"/>
              <a:t>High performance computing</a:t>
            </a:r>
          </a:p>
        </p:txBody>
      </p:sp>
      <p:sp>
        <p:nvSpPr>
          <p:cNvPr id="3" name="Sottotitolo 2"/>
          <p:cNvSpPr>
            <a:spLocks noGrp="1"/>
          </p:cNvSpPr>
          <p:nvPr>
            <p:ph type="subTitle" idx="1"/>
          </p:nvPr>
        </p:nvSpPr>
        <p:spPr>
          <a:xfrm>
            <a:off x="1066800" y="4800600"/>
            <a:ext cx="10058400" cy="1172885"/>
          </a:xfrm>
        </p:spPr>
        <p:txBody>
          <a:bodyPr rtlCol="0">
            <a:normAutofit/>
          </a:bodyPr>
          <a:lstStyle/>
          <a:p>
            <a:pPr rtl="0"/>
            <a:r>
              <a:rPr lang="it-IT" dirty="0" err="1"/>
              <a:t>Bird’s</a:t>
            </a:r>
            <a:r>
              <a:rPr lang="it-IT" dirty="0"/>
              <a:t> </a:t>
            </a:r>
            <a:r>
              <a:rPr lang="it-IT" dirty="0" err="1"/>
              <a:t>eye</a:t>
            </a:r>
            <a:r>
              <a:rPr lang="it-IT" dirty="0"/>
              <a:t> </a:t>
            </a:r>
            <a:r>
              <a:rPr lang="it-IT" dirty="0" err="1"/>
              <a:t>view</a:t>
            </a:r>
            <a:endParaRPr lang="it-IT" dirty="0"/>
          </a:p>
          <a:p>
            <a:pPr rtl="0"/>
            <a:r>
              <a:rPr lang="it-IT" sz="1600" dirty="0">
                <a:solidFill>
                  <a:schemeClr val="accent1">
                    <a:lumMod val="75000"/>
                  </a:schemeClr>
                </a:solidFill>
              </a:rPr>
              <a:t>Progetto di corso</a:t>
            </a:r>
          </a:p>
          <a:p>
            <a:pPr rtl="0"/>
            <a:r>
              <a:rPr lang="it-IT" sz="1600" dirty="0"/>
              <a:t>								Di Blasi Fabrizio</a:t>
            </a:r>
          </a:p>
          <a:p>
            <a:pPr rtl="0"/>
            <a:r>
              <a:rPr lang="it-IT" sz="1600" dirty="0">
                <a:solidFill>
                  <a:schemeClr val="accent1">
                    <a:lumMod val="75000"/>
                  </a:schemeClr>
                </a:solidFill>
              </a:rPr>
              <a:t>								</a:t>
            </a:r>
            <a:r>
              <a:rPr lang="it-IT" sz="1600" dirty="0" err="1">
                <a:solidFill>
                  <a:schemeClr val="accent1">
                    <a:lumMod val="75000"/>
                  </a:schemeClr>
                </a:solidFill>
              </a:rPr>
              <a:t>a.a</a:t>
            </a:r>
            <a:r>
              <a:rPr lang="it-IT" sz="1600" dirty="0">
                <a:solidFill>
                  <a:schemeClr val="accent1">
                    <a:lumMod val="75000"/>
                  </a:schemeClr>
                </a:solidFill>
              </a:rPr>
              <a:t>. 2018/2019</a:t>
            </a:r>
          </a:p>
        </p:txBody>
      </p:sp>
    </p:spTree>
    <p:extLst>
      <p:ext uri="{BB962C8B-B14F-4D97-AF65-F5344CB8AC3E}">
        <p14:creationId xmlns:p14="http://schemas.microsoft.com/office/powerpoint/2010/main" val="353226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164B6B7-015B-41BA-86F6-617074AA1A04}"/>
              </a:ext>
            </a:extLst>
          </p:cNvPr>
          <p:cNvSpPr>
            <a:spLocks noGrp="1"/>
          </p:cNvSpPr>
          <p:nvPr>
            <p:ph type="title"/>
          </p:nvPr>
        </p:nvSpPr>
        <p:spPr/>
        <p:txBody>
          <a:bodyPr/>
          <a:lstStyle/>
          <a:p>
            <a:r>
              <a:rPr lang="it-IT" dirty="0"/>
              <a:t>Conclusioni sui benchmark</a:t>
            </a:r>
          </a:p>
        </p:txBody>
      </p:sp>
      <mc:AlternateContent xmlns:mc="http://schemas.openxmlformats.org/markup-compatibility/2006">
        <mc:Choice xmlns:a14="http://schemas.microsoft.com/office/drawing/2010/main" Requires="a14">
          <p:sp>
            <p:nvSpPr>
              <p:cNvPr id="3" name="Segnaposto contenuto 2">
                <a:extLst>
                  <a:ext uri="{FF2B5EF4-FFF2-40B4-BE49-F238E27FC236}">
                    <a16:creationId xmlns:a16="http://schemas.microsoft.com/office/drawing/2014/main" id="{B50791EC-D80C-4BA4-9A1A-1B137E0EE188}"/>
                  </a:ext>
                </a:extLst>
              </p:cNvPr>
              <p:cNvSpPr>
                <a:spLocks noGrp="1"/>
              </p:cNvSpPr>
              <p:nvPr>
                <p:ph idx="1"/>
              </p:nvPr>
            </p:nvSpPr>
            <p:spPr/>
            <p:txBody>
              <a:bodyPr/>
              <a:lstStyle/>
              <a:p>
                <a:r>
                  <a:rPr lang="it-IT" dirty="0"/>
                  <a:t>Definendo lo </a:t>
                </a:r>
                <a:r>
                  <a:rPr lang="it-IT" i="1" dirty="0" err="1"/>
                  <a:t>SpeedUp</a:t>
                </a:r>
                <a:r>
                  <a:rPr lang="it-IT" dirty="0"/>
                  <a:t> come  </a:t>
                </a:r>
                <a14:m>
                  <m:oMath xmlns:m="http://schemas.openxmlformats.org/officeDocument/2006/math">
                    <m:f>
                      <m:fPr>
                        <m:ctrlPr>
                          <a:rPr lang="it-IT" i="1" smtClean="0">
                            <a:latin typeface="Cambria Math" panose="02040503050406030204" pitchFamily="18" charset="0"/>
                          </a:rPr>
                        </m:ctrlPr>
                      </m:fPr>
                      <m:num>
                        <m:r>
                          <a:rPr lang="it-IT" b="0" i="1" smtClean="0">
                            <a:latin typeface="Cambria Math" panose="02040503050406030204" pitchFamily="18" charset="0"/>
                          </a:rPr>
                          <m:t>𝑀𝑒𝑑𝑖𝑎</m:t>
                        </m:r>
                        <m:r>
                          <a:rPr lang="it-IT" b="0" i="1" smtClean="0">
                            <a:latin typeface="Cambria Math" panose="02040503050406030204" pitchFamily="18" charset="0"/>
                          </a:rPr>
                          <m:t> </m:t>
                        </m:r>
                        <m:r>
                          <a:rPr lang="it-IT" b="0" i="1" smtClean="0">
                            <a:latin typeface="Cambria Math" panose="02040503050406030204" pitchFamily="18" charset="0"/>
                          </a:rPr>
                          <m:t>𝑡𝑒𝑚𝑝𝑖</m:t>
                        </m:r>
                        <m:r>
                          <a:rPr lang="it-IT" b="0" i="1" smtClean="0">
                            <a:latin typeface="Cambria Math" panose="02040503050406030204" pitchFamily="18" charset="0"/>
                          </a:rPr>
                          <m:t> </m:t>
                        </m:r>
                        <m:r>
                          <a:rPr lang="it-IT" b="0" i="1" smtClean="0">
                            <a:latin typeface="Cambria Math" panose="02040503050406030204" pitchFamily="18" charset="0"/>
                          </a:rPr>
                          <m:t>𝑎𝑙𝑔𝑜𝑟𝑖𝑡𝑚𝑜</m:t>
                        </m:r>
                        <m:r>
                          <a:rPr lang="it-IT" b="0" i="1" smtClean="0">
                            <a:latin typeface="Cambria Math" panose="02040503050406030204" pitchFamily="18" charset="0"/>
                          </a:rPr>
                          <m:t> </m:t>
                        </m:r>
                        <m:r>
                          <a:rPr lang="it-IT" b="0" i="1" smtClean="0">
                            <a:latin typeface="Cambria Math" panose="02040503050406030204" pitchFamily="18" charset="0"/>
                          </a:rPr>
                          <m:t>𝑂𝑝𝑒𝑛𝐶𝑉</m:t>
                        </m:r>
                      </m:num>
                      <m:den>
                        <m:r>
                          <a:rPr lang="it-IT" b="0" i="1" smtClean="0">
                            <a:latin typeface="Cambria Math" panose="02040503050406030204" pitchFamily="18" charset="0"/>
                          </a:rPr>
                          <m:t>𝑀𝑒𝑑𝑖𝑎</m:t>
                        </m:r>
                        <m:r>
                          <a:rPr lang="it-IT" b="0" i="1" smtClean="0">
                            <a:latin typeface="Cambria Math" panose="02040503050406030204" pitchFamily="18" charset="0"/>
                          </a:rPr>
                          <m:t> </m:t>
                        </m:r>
                        <m:r>
                          <a:rPr lang="it-IT" b="0" i="1" smtClean="0">
                            <a:latin typeface="Cambria Math" panose="02040503050406030204" pitchFamily="18" charset="0"/>
                          </a:rPr>
                          <m:t>𝑡𝑒𝑚𝑝𝑖</m:t>
                        </m:r>
                        <m:r>
                          <a:rPr lang="it-IT" b="0" i="1" smtClean="0">
                            <a:latin typeface="Cambria Math" panose="02040503050406030204" pitchFamily="18" charset="0"/>
                          </a:rPr>
                          <m:t> </m:t>
                        </m:r>
                        <m:r>
                          <a:rPr lang="it-IT" b="0" i="1" smtClean="0">
                            <a:latin typeface="Cambria Math" panose="02040503050406030204" pitchFamily="18" charset="0"/>
                          </a:rPr>
                          <m:t>𝑎𝑙𝑔𝑜𝑟𝑖𝑡𝑚𝑜</m:t>
                        </m:r>
                        <m:r>
                          <a:rPr lang="it-IT" b="0" i="1" smtClean="0">
                            <a:latin typeface="Cambria Math" panose="02040503050406030204" pitchFamily="18" charset="0"/>
                          </a:rPr>
                          <m:t> </m:t>
                        </m:r>
                        <m:r>
                          <a:rPr lang="it-IT" b="0" i="1" smtClean="0">
                            <a:latin typeface="Cambria Math" panose="02040503050406030204" pitchFamily="18" charset="0"/>
                          </a:rPr>
                          <m:t>𝐶𝑈𝐷𝐴</m:t>
                        </m:r>
                      </m:den>
                    </m:f>
                  </m:oMath>
                </a14:m>
                <a:r>
                  <a:rPr lang="it-IT" dirty="0"/>
                  <a:t>  si ottiene che:</a:t>
                </a:r>
              </a:p>
              <a:p>
                <a:r>
                  <a:rPr lang="it-IT" dirty="0"/>
                  <a:t>Nella workstation risulta un rapporto circa uguale ad 1, ciò significa che le due versioni si equivalgono</a:t>
                </a:r>
              </a:p>
              <a:p>
                <a:r>
                  <a:rPr lang="it-IT" dirty="0"/>
                  <a:t>Nel laptop, invece, si ottiene un lieve peggioramento delle performance eseguendo la versione CUDA rispetto </a:t>
                </a:r>
                <a:r>
                  <a:rPr lang="it-IT"/>
                  <a:t>a quella usante </a:t>
                </a:r>
                <a:r>
                  <a:rPr lang="it-IT" dirty="0"/>
                  <a:t>solo direttive </a:t>
                </a:r>
                <a:r>
                  <a:rPr lang="it-IT" dirty="0" err="1"/>
                  <a:t>OpenCV</a:t>
                </a:r>
                <a:endParaRPr lang="it-IT" dirty="0"/>
              </a:p>
              <a:p>
                <a:r>
                  <a:rPr lang="it-IT" dirty="0"/>
                  <a:t>Per il </a:t>
                </a:r>
                <a:r>
                  <a:rPr lang="it-IT" dirty="0" err="1"/>
                  <a:t>Jetson</a:t>
                </a:r>
                <a:r>
                  <a:rPr lang="it-IT" dirty="0"/>
                  <a:t>, invece, si ha un peggioramento di circa il 50%, questo è dovuto alla non completa ottimizzazione della gestione della memoria, fattore ininfluente nei casi precedenti, ma può anche essere legato ad una alimentazione non idonea, poiché al di sotto di quello consigliato</a:t>
                </a:r>
              </a:p>
            </p:txBody>
          </p:sp>
        </mc:Choice>
        <mc:Fallback>
          <p:sp>
            <p:nvSpPr>
              <p:cNvPr id="3" name="Segnaposto contenuto 2">
                <a:extLst>
                  <a:ext uri="{FF2B5EF4-FFF2-40B4-BE49-F238E27FC236}">
                    <a16:creationId xmlns:a16="http://schemas.microsoft.com/office/drawing/2014/main" id="{B50791EC-D80C-4BA4-9A1A-1B137E0EE188}"/>
                  </a:ext>
                </a:extLst>
              </p:cNvPr>
              <p:cNvSpPr>
                <a:spLocks noGrp="1" noRot="1" noChangeAspect="1" noMove="1" noResize="1" noEditPoints="1" noAdjustHandles="1" noChangeArrowheads="1" noChangeShapeType="1" noTextEdit="1"/>
              </p:cNvSpPr>
              <p:nvPr>
                <p:ph idx="1"/>
              </p:nvPr>
            </p:nvSpPr>
            <p:spPr>
              <a:blipFill>
                <a:blip r:embed="rId2"/>
                <a:stretch>
                  <a:fillRect l="-63" r="-889"/>
                </a:stretch>
              </a:blipFill>
            </p:spPr>
            <p:txBody>
              <a:bodyPr/>
              <a:lstStyle/>
              <a:p>
                <a:r>
                  <a:rPr lang="it-IT">
                    <a:noFill/>
                  </a:rPr>
                  <a:t> </a:t>
                </a:r>
              </a:p>
            </p:txBody>
          </p:sp>
        </mc:Fallback>
      </mc:AlternateContent>
    </p:spTree>
    <p:extLst>
      <p:ext uri="{BB962C8B-B14F-4D97-AF65-F5344CB8AC3E}">
        <p14:creationId xmlns:p14="http://schemas.microsoft.com/office/powerpoint/2010/main" val="2467373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dirty="0"/>
              <a:t>Grazie per l’attenzione</a:t>
            </a:r>
          </a:p>
        </p:txBody>
      </p:sp>
      <p:sp>
        <p:nvSpPr>
          <p:cNvPr id="3" name="Segnaposto contenuto 2"/>
          <p:cNvSpPr>
            <a:spLocks noGrp="1"/>
          </p:cNvSpPr>
          <p:nvPr>
            <p:ph idx="1"/>
          </p:nvPr>
        </p:nvSpPr>
        <p:spPr/>
        <p:txBody>
          <a:bodyPr rtlCol="0"/>
          <a:lstStyle/>
          <a:p>
            <a:pPr rtl="0"/>
            <a:endParaRPr lang="it-IT" dirty="0"/>
          </a:p>
        </p:txBody>
      </p:sp>
      <p:sp>
        <p:nvSpPr>
          <p:cNvPr id="4" name="Segnaposto testo 3"/>
          <p:cNvSpPr>
            <a:spLocks noGrp="1"/>
          </p:cNvSpPr>
          <p:nvPr>
            <p:ph type="body" sz="half" idx="2"/>
          </p:nvPr>
        </p:nvSpPr>
        <p:spPr/>
        <p:txBody>
          <a:bodyPr rtlCol="0"/>
          <a:lstStyle/>
          <a:p>
            <a:pPr rtl="0"/>
            <a:endParaRPr lang="it-IT" dirty="0"/>
          </a:p>
        </p:txBody>
      </p:sp>
    </p:spTree>
    <p:extLst>
      <p:ext uri="{BB962C8B-B14F-4D97-AF65-F5344CB8AC3E}">
        <p14:creationId xmlns:p14="http://schemas.microsoft.com/office/powerpoint/2010/main" val="1593453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dirty="0"/>
              <a:t>Scopo progettuale</a:t>
            </a:r>
          </a:p>
        </p:txBody>
      </p:sp>
      <p:sp>
        <p:nvSpPr>
          <p:cNvPr id="3" name="Segnaposto contenuto 2"/>
          <p:cNvSpPr>
            <a:spLocks noGrp="1"/>
          </p:cNvSpPr>
          <p:nvPr>
            <p:ph idx="1"/>
          </p:nvPr>
        </p:nvSpPr>
        <p:spPr/>
        <p:txBody>
          <a:bodyPr rtlCol="0"/>
          <a:lstStyle/>
          <a:p>
            <a:pPr rtl="0"/>
            <a:r>
              <a:rPr lang="it-IT" dirty="0"/>
              <a:t>Trasformazione omografica dei punti di un’immagine in un piano orientato a piacere.</a:t>
            </a:r>
            <a:br>
              <a:rPr lang="it-IT" dirty="0"/>
            </a:br>
            <a:r>
              <a:rPr lang="it-IT" dirty="0"/>
              <a:t>Tale tipologia di proiezione è molto utilizzata nel campo della visione artificiale, in particolare in ambito automotive per la misura della distanza dagli ostacoli</a:t>
            </a:r>
          </a:p>
          <a:p>
            <a:pPr rtl="0"/>
            <a:r>
              <a:rPr lang="it-IT" dirty="0"/>
              <a:t>Ricerca delle zone soggette a più carico computazionale e fornire una parallelizzazione</a:t>
            </a:r>
          </a:p>
          <a:p>
            <a:pPr rtl="0"/>
            <a:r>
              <a:rPr lang="it-IT" dirty="0"/>
              <a:t>Benchmarking dell’algoritmo e calcolo dello </a:t>
            </a:r>
            <a:r>
              <a:rPr lang="it-IT" dirty="0" err="1"/>
              <a:t>speedup</a:t>
            </a:r>
            <a:r>
              <a:rPr lang="it-IT" dirty="0"/>
              <a:t> in dispositivi diversi general </a:t>
            </a:r>
            <a:r>
              <a:rPr lang="it-IT" dirty="0" err="1"/>
              <a:t>purphose</a:t>
            </a:r>
            <a:endParaRPr lang="it-IT" dirty="0"/>
          </a:p>
          <a:p>
            <a:pPr rtl="0"/>
            <a:r>
              <a:rPr lang="it-IT" dirty="0"/>
              <a:t>Benchmarking su Nvidia </a:t>
            </a:r>
            <a:r>
              <a:rPr lang="it-IT" dirty="0" err="1"/>
              <a:t>jetson</a:t>
            </a:r>
            <a:r>
              <a:rPr lang="it-IT" dirty="0"/>
              <a:t> Nano</a:t>
            </a:r>
          </a:p>
        </p:txBody>
      </p:sp>
      <p:pic>
        <p:nvPicPr>
          <p:cNvPr id="4" name="Immagine 3">
            <a:extLst>
              <a:ext uri="{FF2B5EF4-FFF2-40B4-BE49-F238E27FC236}">
                <a16:creationId xmlns:a16="http://schemas.microsoft.com/office/drawing/2014/main" id="{29C035C5-23F9-49A8-A8B6-F35794CC715D}"/>
              </a:ext>
            </a:extLst>
          </p:cNvPr>
          <p:cNvPicPr>
            <a:picLocks noChangeAspect="1"/>
          </p:cNvPicPr>
          <p:nvPr/>
        </p:nvPicPr>
        <p:blipFill>
          <a:blip r:embed="rId3"/>
          <a:stretch>
            <a:fillRect/>
          </a:stretch>
        </p:blipFill>
        <p:spPr>
          <a:xfrm>
            <a:off x="5768008" y="4133850"/>
            <a:ext cx="3200400" cy="2114550"/>
          </a:xfrm>
          <a:prstGeom prst="rect">
            <a:avLst/>
          </a:prstGeom>
        </p:spPr>
      </p:pic>
      <p:pic>
        <p:nvPicPr>
          <p:cNvPr id="5" name="Immagine 4">
            <a:extLst>
              <a:ext uri="{FF2B5EF4-FFF2-40B4-BE49-F238E27FC236}">
                <a16:creationId xmlns:a16="http://schemas.microsoft.com/office/drawing/2014/main" id="{48150C17-DD24-4495-9562-000EF4396A28}"/>
              </a:ext>
            </a:extLst>
          </p:cNvPr>
          <p:cNvPicPr>
            <a:picLocks noChangeAspect="1"/>
          </p:cNvPicPr>
          <p:nvPr/>
        </p:nvPicPr>
        <p:blipFill>
          <a:blip r:embed="rId4"/>
          <a:stretch>
            <a:fillRect/>
          </a:stretch>
        </p:blipFill>
        <p:spPr>
          <a:xfrm>
            <a:off x="9220614" y="4133850"/>
            <a:ext cx="1609725" cy="2114550"/>
          </a:xfrm>
          <a:prstGeom prst="rect">
            <a:avLst/>
          </a:prstGeom>
        </p:spPr>
      </p:pic>
    </p:spTree>
    <p:extLst>
      <p:ext uri="{BB962C8B-B14F-4D97-AF65-F5344CB8AC3E}">
        <p14:creationId xmlns:p14="http://schemas.microsoft.com/office/powerpoint/2010/main" val="142462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E12CE10-8B1E-401B-8AE1-D039D8AFAB32}"/>
              </a:ext>
            </a:extLst>
          </p:cNvPr>
          <p:cNvSpPr>
            <a:spLocks noGrp="1"/>
          </p:cNvSpPr>
          <p:nvPr>
            <p:ph type="title"/>
          </p:nvPr>
        </p:nvSpPr>
        <p:spPr/>
        <p:txBody>
          <a:bodyPr/>
          <a:lstStyle/>
          <a:p>
            <a:r>
              <a:rPr lang="it-IT" dirty="0"/>
              <a:t>Librerie utilizzate</a:t>
            </a:r>
          </a:p>
        </p:txBody>
      </p:sp>
      <p:sp>
        <p:nvSpPr>
          <p:cNvPr id="3" name="Segnaposto contenuto 2">
            <a:extLst>
              <a:ext uri="{FF2B5EF4-FFF2-40B4-BE49-F238E27FC236}">
                <a16:creationId xmlns:a16="http://schemas.microsoft.com/office/drawing/2014/main" id="{88992417-2190-4FC1-8263-448CA320874D}"/>
              </a:ext>
            </a:extLst>
          </p:cNvPr>
          <p:cNvSpPr>
            <a:spLocks noGrp="1"/>
          </p:cNvSpPr>
          <p:nvPr>
            <p:ph idx="1"/>
          </p:nvPr>
        </p:nvSpPr>
        <p:spPr/>
        <p:txBody>
          <a:bodyPr/>
          <a:lstStyle/>
          <a:p>
            <a:r>
              <a:rPr lang="it-IT" dirty="0" err="1"/>
              <a:t>OpenCV</a:t>
            </a:r>
            <a:endParaRPr lang="it-IT" dirty="0"/>
          </a:p>
          <a:p>
            <a:r>
              <a:rPr lang="it-IT" dirty="0"/>
              <a:t>CUDA</a:t>
            </a:r>
          </a:p>
          <a:p>
            <a:r>
              <a:rPr lang="it-IT" dirty="0" err="1"/>
              <a:t>FFmpeg</a:t>
            </a:r>
            <a:endParaRPr lang="it-IT" dirty="0"/>
          </a:p>
        </p:txBody>
      </p:sp>
      <p:pic>
        <p:nvPicPr>
          <p:cNvPr id="4" name="Picture 2" descr="https://www.macupdate.com/images/icons256/27014.png">
            <a:extLst>
              <a:ext uri="{FF2B5EF4-FFF2-40B4-BE49-F238E27FC236}">
                <a16:creationId xmlns:a16="http://schemas.microsoft.com/office/drawing/2014/main" id="{26325B4E-996D-401A-8CCD-6D627100C553}"/>
              </a:ext>
            </a:extLst>
          </p:cNvPr>
          <p:cNvPicPr/>
          <p:nvPr/>
        </p:nvPicPr>
        <p:blipFill>
          <a:blip r:embed="rId2"/>
          <a:stretch/>
        </p:blipFill>
        <p:spPr>
          <a:xfrm>
            <a:off x="9037983" y="2080590"/>
            <a:ext cx="1823111" cy="1669174"/>
          </a:xfrm>
          <a:prstGeom prst="rect">
            <a:avLst/>
          </a:prstGeom>
          <a:ln>
            <a:noFill/>
          </a:ln>
        </p:spPr>
      </p:pic>
      <p:pic>
        <p:nvPicPr>
          <p:cNvPr id="5" name="Picture 4" descr="https://content.hdroidblog.net/2015/08/OpenCV_Logo.png">
            <a:extLst>
              <a:ext uri="{FF2B5EF4-FFF2-40B4-BE49-F238E27FC236}">
                <a16:creationId xmlns:a16="http://schemas.microsoft.com/office/drawing/2014/main" id="{6E2324EA-9D90-407C-AD7D-B45031FF9E0C}"/>
              </a:ext>
            </a:extLst>
          </p:cNvPr>
          <p:cNvPicPr/>
          <p:nvPr/>
        </p:nvPicPr>
        <p:blipFill>
          <a:blip r:embed="rId3"/>
          <a:stretch/>
        </p:blipFill>
        <p:spPr>
          <a:xfrm>
            <a:off x="6493564" y="2080590"/>
            <a:ext cx="2054088" cy="1669174"/>
          </a:xfrm>
          <a:prstGeom prst="rect">
            <a:avLst/>
          </a:prstGeom>
          <a:ln>
            <a:noFill/>
          </a:ln>
        </p:spPr>
      </p:pic>
      <p:pic>
        <p:nvPicPr>
          <p:cNvPr id="6" name="Picture 8" descr="https://miro.medium.com/max/2560/1*mgCxTQSqrTvKsmDRmuRa7w.jpeg">
            <a:extLst>
              <a:ext uri="{FF2B5EF4-FFF2-40B4-BE49-F238E27FC236}">
                <a16:creationId xmlns:a16="http://schemas.microsoft.com/office/drawing/2014/main" id="{20CF3439-ACB5-45F7-8D37-9AC4AA4097B3}"/>
              </a:ext>
            </a:extLst>
          </p:cNvPr>
          <p:cNvPicPr/>
          <p:nvPr/>
        </p:nvPicPr>
        <p:blipFill>
          <a:blip r:embed="rId4"/>
          <a:stretch/>
        </p:blipFill>
        <p:spPr>
          <a:xfrm>
            <a:off x="7081627" y="4054564"/>
            <a:ext cx="3347311" cy="1345911"/>
          </a:xfrm>
          <a:prstGeom prst="rect">
            <a:avLst/>
          </a:prstGeom>
          <a:ln>
            <a:noFill/>
          </a:ln>
        </p:spPr>
      </p:pic>
    </p:spTree>
    <p:extLst>
      <p:ext uri="{BB962C8B-B14F-4D97-AF65-F5344CB8AC3E}">
        <p14:creationId xmlns:p14="http://schemas.microsoft.com/office/powerpoint/2010/main" val="2388418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062BD39-C930-4FC0-908F-FAC0B15667E9}"/>
              </a:ext>
            </a:extLst>
          </p:cNvPr>
          <p:cNvSpPr>
            <a:spLocks noGrp="1"/>
          </p:cNvSpPr>
          <p:nvPr>
            <p:ph type="title"/>
          </p:nvPr>
        </p:nvSpPr>
        <p:spPr/>
        <p:txBody>
          <a:bodyPr/>
          <a:lstStyle/>
          <a:p>
            <a:r>
              <a:rPr lang="it-IT" dirty="0"/>
              <a:t>Cenni matematici</a:t>
            </a:r>
          </a:p>
        </p:txBody>
      </p:sp>
      <p:sp>
        <p:nvSpPr>
          <p:cNvPr id="3" name="Segnaposto contenuto 2">
            <a:extLst>
              <a:ext uri="{FF2B5EF4-FFF2-40B4-BE49-F238E27FC236}">
                <a16:creationId xmlns:a16="http://schemas.microsoft.com/office/drawing/2014/main" id="{75604149-9A21-46C2-A708-4FFA63FB5B6E}"/>
              </a:ext>
            </a:extLst>
          </p:cNvPr>
          <p:cNvSpPr>
            <a:spLocks noGrp="1"/>
          </p:cNvSpPr>
          <p:nvPr>
            <p:ph idx="1"/>
          </p:nvPr>
        </p:nvSpPr>
        <p:spPr/>
        <p:txBody>
          <a:bodyPr/>
          <a:lstStyle/>
          <a:p>
            <a:r>
              <a:rPr lang="it-IT" dirty="0"/>
              <a:t>L’omografia è una particolare trasformazione lineare in cui a ciascun punto dello spazio di partenza corrisponde un solo punto in quello di arrivo</a:t>
            </a:r>
          </a:p>
          <a:p>
            <a:r>
              <a:rPr lang="it-IT" dirty="0"/>
              <a:t>Ai fini di scopi progettuali, si suppone il punto di osservazione</a:t>
            </a:r>
            <a:br>
              <a:rPr lang="it-IT" dirty="0"/>
            </a:br>
            <a:r>
              <a:rPr lang="it-IT" dirty="0"/>
              <a:t>in posizione fissate</a:t>
            </a:r>
          </a:p>
          <a:p>
            <a:r>
              <a:rPr lang="it-IT" dirty="0"/>
              <a:t>L’utente ha la possibilità di variare l’inclinazione dei piani</a:t>
            </a:r>
            <a:br>
              <a:rPr lang="it-IT" dirty="0"/>
            </a:br>
            <a:r>
              <a:rPr lang="it-IT" dirty="0"/>
              <a:t>a suo piacimento e la distanza tra il punto di osservazione ed</a:t>
            </a:r>
            <a:br>
              <a:rPr lang="it-IT" dirty="0"/>
            </a:br>
            <a:r>
              <a:rPr lang="it-IT" dirty="0"/>
              <a:t>il piano inquadrato </a:t>
            </a:r>
          </a:p>
          <a:p>
            <a:pPr marL="45720" indent="0">
              <a:buNone/>
            </a:pPr>
            <a:br>
              <a:rPr lang="it-IT" dirty="0"/>
            </a:br>
            <a:br>
              <a:rPr lang="it-IT" dirty="0"/>
            </a:br>
            <a:endParaRPr lang="it-IT" dirty="0"/>
          </a:p>
        </p:txBody>
      </p:sp>
      <p:pic>
        <p:nvPicPr>
          <p:cNvPr id="5" name="Immagine 4" descr="Immagine che contiene sedendo, interni, tavolo, cielo&#10;&#10;Descrizione generata automaticamente">
            <a:extLst>
              <a:ext uri="{FF2B5EF4-FFF2-40B4-BE49-F238E27FC236}">
                <a16:creationId xmlns:a16="http://schemas.microsoft.com/office/drawing/2014/main" id="{BDE3C9FF-B846-4A77-85D3-C4DAAC8B1EB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41778" y="2304221"/>
            <a:ext cx="3163957" cy="3163957"/>
          </a:xfrm>
          <a:prstGeom prst="rect">
            <a:avLst/>
          </a:prstGeom>
        </p:spPr>
      </p:pic>
    </p:spTree>
    <p:extLst>
      <p:ext uri="{BB962C8B-B14F-4D97-AF65-F5344CB8AC3E}">
        <p14:creationId xmlns:p14="http://schemas.microsoft.com/office/powerpoint/2010/main" val="448106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69C5A3B-5D59-4069-9B46-2A1EB98F5A3A}"/>
              </a:ext>
            </a:extLst>
          </p:cNvPr>
          <p:cNvSpPr>
            <a:spLocks noGrp="1"/>
          </p:cNvSpPr>
          <p:nvPr>
            <p:ph type="title"/>
          </p:nvPr>
        </p:nvSpPr>
        <p:spPr/>
        <p:txBody>
          <a:bodyPr/>
          <a:lstStyle/>
          <a:p>
            <a:r>
              <a:rPr lang="it-IT" dirty="0"/>
              <a:t>Schema a blocchi</a:t>
            </a:r>
          </a:p>
        </p:txBody>
      </p:sp>
      <p:pic>
        <p:nvPicPr>
          <p:cNvPr id="6" name="Segnaposto contenuto 5" descr="Immagine che contiene screenshot&#10;&#10;Descrizione generata automaticamente">
            <a:extLst>
              <a:ext uri="{FF2B5EF4-FFF2-40B4-BE49-F238E27FC236}">
                <a16:creationId xmlns:a16="http://schemas.microsoft.com/office/drawing/2014/main" id="{F6D0CBE4-279A-482D-8C87-705054BB82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271" y="2743200"/>
            <a:ext cx="12102588" cy="2293034"/>
          </a:xfrm>
        </p:spPr>
      </p:pic>
    </p:spTree>
    <p:extLst>
      <p:ext uri="{BB962C8B-B14F-4D97-AF65-F5344CB8AC3E}">
        <p14:creationId xmlns:p14="http://schemas.microsoft.com/office/powerpoint/2010/main" val="565423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09237B-B3B4-4162-95ED-413419F0B46D}"/>
              </a:ext>
            </a:extLst>
          </p:cNvPr>
          <p:cNvSpPr>
            <a:spLocks noGrp="1"/>
          </p:cNvSpPr>
          <p:nvPr>
            <p:ph type="title"/>
          </p:nvPr>
        </p:nvSpPr>
        <p:spPr/>
        <p:txBody>
          <a:bodyPr/>
          <a:lstStyle/>
          <a:p>
            <a:r>
              <a:rPr lang="it-IT" dirty="0"/>
              <a:t>Interfaccia utente</a:t>
            </a:r>
          </a:p>
        </p:txBody>
      </p:sp>
      <p:sp>
        <p:nvSpPr>
          <p:cNvPr id="3" name="Segnaposto contenuto 2">
            <a:extLst>
              <a:ext uri="{FF2B5EF4-FFF2-40B4-BE49-F238E27FC236}">
                <a16:creationId xmlns:a16="http://schemas.microsoft.com/office/drawing/2014/main" id="{2BEE542B-7174-4F75-9F7F-024DE4D33435}"/>
              </a:ext>
            </a:extLst>
          </p:cNvPr>
          <p:cNvSpPr>
            <a:spLocks noGrp="1"/>
          </p:cNvSpPr>
          <p:nvPr>
            <p:ph idx="1"/>
          </p:nvPr>
        </p:nvSpPr>
        <p:spPr>
          <a:xfrm>
            <a:off x="1295400" y="1801879"/>
            <a:ext cx="6343357" cy="4114800"/>
          </a:xfrm>
        </p:spPr>
        <p:txBody>
          <a:bodyPr>
            <a:normAutofit lnSpcReduction="10000"/>
          </a:bodyPr>
          <a:lstStyle/>
          <a:p>
            <a:r>
              <a:rPr lang="it-IT" dirty="0"/>
              <a:t>L’utente ha a disposizione 5 diverse regolazioni</a:t>
            </a:r>
          </a:p>
          <a:p>
            <a:r>
              <a:rPr lang="it-IT" dirty="0"/>
              <a:t>Le prime tre impostano l’inclinazione del nuovo</a:t>
            </a:r>
            <a:br>
              <a:rPr lang="it-IT" dirty="0"/>
            </a:br>
            <a:r>
              <a:rPr lang="it-IT" dirty="0"/>
              <a:t>piano</a:t>
            </a:r>
          </a:p>
          <a:p>
            <a:r>
              <a:rPr lang="it-IT" dirty="0"/>
              <a:t>f : apertura focale della fotocamera</a:t>
            </a:r>
          </a:p>
          <a:p>
            <a:r>
              <a:rPr lang="it-IT" dirty="0" err="1"/>
              <a:t>Distance</a:t>
            </a:r>
            <a:r>
              <a:rPr lang="it-IT" dirty="0"/>
              <a:t> : distanza del punto di osservazione</a:t>
            </a:r>
          </a:p>
          <a:p>
            <a:r>
              <a:rPr lang="it-IT" dirty="0"/>
              <a:t>Esecuzione con soli kernel CUDA</a:t>
            </a:r>
            <a:br>
              <a:rPr lang="it-IT" dirty="0"/>
            </a:br>
            <a:r>
              <a:rPr lang="it-IT" dirty="0"/>
              <a:t>$ ./app y</a:t>
            </a:r>
            <a:br>
              <a:rPr lang="it-IT" dirty="0"/>
            </a:br>
            <a:r>
              <a:rPr lang="it-IT" dirty="0"/>
              <a:t>$ ./app y &lt;video </a:t>
            </a:r>
            <a:r>
              <a:rPr lang="it-IT" dirty="0" err="1"/>
              <a:t>path</a:t>
            </a:r>
            <a:r>
              <a:rPr lang="it-IT" dirty="0"/>
              <a:t>&gt;</a:t>
            </a:r>
          </a:p>
          <a:p>
            <a:r>
              <a:rPr lang="it-IT" dirty="0"/>
              <a:t>Esecuzione con solo chiamate ad </a:t>
            </a:r>
            <a:r>
              <a:rPr lang="it-IT" dirty="0" err="1"/>
              <a:t>OpenCV</a:t>
            </a:r>
            <a:r>
              <a:rPr lang="it-IT" dirty="0"/>
              <a:t>:</a:t>
            </a:r>
            <a:br>
              <a:rPr lang="it-IT" dirty="0"/>
            </a:br>
            <a:r>
              <a:rPr lang="it-IT" dirty="0"/>
              <a:t>$ ./app n</a:t>
            </a:r>
            <a:br>
              <a:rPr lang="it-IT" dirty="0"/>
            </a:br>
            <a:r>
              <a:rPr lang="it-IT" dirty="0"/>
              <a:t>$ ./app n &lt;video </a:t>
            </a:r>
            <a:r>
              <a:rPr lang="it-IT" dirty="0" err="1"/>
              <a:t>path</a:t>
            </a:r>
            <a:r>
              <a:rPr lang="it-IT" dirty="0"/>
              <a:t>&gt;</a:t>
            </a:r>
          </a:p>
        </p:txBody>
      </p:sp>
      <p:pic>
        <p:nvPicPr>
          <p:cNvPr id="4" name="Immagine 3">
            <a:extLst>
              <a:ext uri="{FF2B5EF4-FFF2-40B4-BE49-F238E27FC236}">
                <a16:creationId xmlns:a16="http://schemas.microsoft.com/office/drawing/2014/main" id="{44B0B7E7-3019-4F88-AB55-057233023BAD}"/>
              </a:ext>
            </a:extLst>
          </p:cNvPr>
          <p:cNvPicPr>
            <a:picLocks noChangeAspect="1"/>
          </p:cNvPicPr>
          <p:nvPr/>
        </p:nvPicPr>
        <p:blipFill>
          <a:blip r:embed="rId2"/>
          <a:stretch>
            <a:fillRect/>
          </a:stretch>
        </p:blipFill>
        <p:spPr>
          <a:xfrm>
            <a:off x="7146388" y="0"/>
            <a:ext cx="5045612" cy="6194558"/>
          </a:xfrm>
          <a:prstGeom prst="rect">
            <a:avLst/>
          </a:prstGeom>
        </p:spPr>
      </p:pic>
    </p:spTree>
    <p:extLst>
      <p:ext uri="{BB962C8B-B14F-4D97-AF65-F5344CB8AC3E}">
        <p14:creationId xmlns:p14="http://schemas.microsoft.com/office/powerpoint/2010/main" val="3938149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normAutofit/>
          </a:bodyPr>
          <a:lstStyle/>
          <a:p>
            <a:r>
              <a:rPr lang="it-IT" dirty="0"/>
              <a:t>Confronto dei benchmark (1)</a:t>
            </a:r>
            <a:br>
              <a:rPr lang="it-IT" dirty="0"/>
            </a:br>
            <a:r>
              <a:rPr lang="it-IT" sz="1200" dirty="0"/>
              <a:t>workstation</a:t>
            </a:r>
            <a:r>
              <a:rPr lang="it-IT" sz="1400" dirty="0"/>
              <a:t> : </a:t>
            </a:r>
            <a:r>
              <a:rPr lang="en-US" sz="1300" b="0" i="1" dirty="0"/>
              <a:t>AMD® Ryzen 7 2700x eight-core processor × 16 thread @ 4.3GHz</a:t>
            </a:r>
            <a:br>
              <a:rPr lang="en-US" sz="1300" b="0" i="1" dirty="0"/>
            </a:br>
            <a:r>
              <a:rPr lang="it-IT" sz="1300" b="0" i="1" dirty="0" err="1"/>
              <a:t>GeForce</a:t>
            </a:r>
            <a:r>
              <a:rPr lang="it-IT" sz="1300" b="0" i="1" dirty="0"/>
              <a:t> GTX 750 2GB Ti/</a:t>
            </a:r>
            <a:r>
              <a:rPr lang="it-IT" sz="1300" b="0" i="1" dirty="0" err="1"/>
              <a:t>PCIe</a:t>
            </a:r>
            <a:r>
              <a:rPr lang="it-IT" sz="1300" b="0" i="1" dirty="0"/>
              <a:t>/SSE2</a:t>
            </a:r>
            <a:br>
              <a:rPr lang="it-IT" sz="1300" b="0" i="1" dirty="0"/>
            </a:br>
            <a:r>
              <a:rPr lang="en-US" sz="1300" b="0" i="1" dirty="0"/>
              <a:t>16 GB Ram 3200Mhz dual channel</a:t>
            </a:r>
            <a:endParaRPr lang="it-IT" sz="1300" dirty="0"/>
          </a:p>
        </p:txBody>
      </p:sp>
      <p:sp>
        <p:nvSpPr>
          <p:cNvPr id="3" name="Segnaposto contenuto 2">
            <a:extLst>
              <a:ext uri="{FF2B5EF4-FFF2-40B4-BE49-F238E27FC236}">
                <a16:creationId xmlns:a16="http://schemas.microsoft.com/office/drawing/2014/main" id="{5507E771-A70C-4E84-9E48-D08283969628}"/>
              </a:ext>
            </a:extLst>
          </p:cNvPr>
          <p:cNvSpPr>
            <a:spLocks noGrp="1"/>
          </p:cNvSpPr>
          <p:nvPr>
            <p:ph idx="1"/>
          </p:nvPr>
        </p:nvSpPr>
        <p:spPr/>
        <p:txBody>
          <a:bodyPr/>
          <a:lstStyle/>
          <a:p>
            <a:endParaRPr lang="it-IT" dirty="0"/>
          </a:p>
        </p:txBody>
      </p:sp>
      <p:graphicFrame>
        <p:nvGraphicFramePr>
          <p:cNvPr id="4" name="Grafico 3">
            <a:extLst>
              <a:ext uri="{FF2B5EF4-FFF2-40B4-BE49-F238E27FC236}">
                <a16:creationId xmlns:a16="http://schemas.microsoft.com/office/drawing/2014/main" id="{DC12EBA8-F710-478A-85BF-06F01D41120F}"/>
              </a:ext>
            </a:extLst>
          </p:cNvPr>
          <p:cNvGraphicFramePr>
            <a:graphicFrameLocks/>
          </p:cNvGraphicFramePr>
          <p:nvPr>
            <p:extLst>
              <p:ext uri="{D42A27DB-BD31-4B8C-83A1-F6EECF244321}">
                <p14:modId xmlns:p14="http://schemas.microsoft.com/office/powerpoint/2010/main" val="810729226"/>
              </p:ext>
            </p:extLst>
          </p:nvPr>
        </p:nvGraphicFramePr>
        <p:xfrm>
          <a:off x="795130" y="1523999"/>
          <a:ext cx="10263807" cy="462500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79920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E67C395-6A9A-49DF-AB47-E04C38C431B5}"/>
              </a:ext>
            </a:extLst>
          </p:cNvPr>
          <p:cNvSpPr>
            <a:spLocks noGrp="1"/>
          </p:cNvSpPr>
          <p:nvPr>
            <p:ph type="title"/>
          </p:nvPr>
        </p:nvSpPr>
        <p:spPr/>
        <p:txBody>
          <a:bodyPr>
            <a:normAutofit/>
          </a:bodyPr>
          <a:lstStyle/>
          <a:p>
            <a:r>
              <a:rPr lang="it-IT" dirty="0"/>
              <a:t>Confronto dei benchmark (2)</a:t>
            </a:r>
            <a:br>
              <a:rPr lang="it-IT" dirty="0"/>
            </a:br>
            <a:r>
              <a:rPr lang="it-IT" sz="1300" dirty="0"/>
              <a:t>laptop : </a:t>
            </a:r>
            <a:r>
              <a:rPr lang="it-IT" sz="1300" b="0" i="1" dirty="0"/>
              <a:t>Intel® Core™ i5-6200U CPU @ 2.30GHz × 4</a:t>
            </a:r>
            <a:br>
              <a:rPr lang="it-IT" sz="1300" b="0" i="1" dirty="0"/>
            </a:br>
            <a:r>
              <a:rPr lang="fr-FR" sz="1300" b="0" i="1" dirty="0"/>
              <a:t>GeForce 920M 2GB /</a:t>
            </a:r>
            <a:r>
              <a:rPr lang="fr-FR" sz="1300" b="0" i="1" dirty="0" err="1"/>
              <a:t>PCIe</a:t>
            </a:r>
            <a:r>
              <a:rPr lang="fr-FR" sz="1300" b="0" i="1" dirty="0"/>
              <a:t>/SSE2</a:t>
            </a:r>
            <a:br>
              <a:rPr lang="fr-FR" sz="1300" b="0" i="1" dirty="0"/>
            </a:br>
            <a:r>
              <a:rPr lang="it-IT" sz="1300" b="0" i="1" dirty="0"/>
              <a:t>8 GB </a:t>
            </a:r>
            <a:r>
              <a:rPr lang="it-IT" sz="1300" b="0" i="1" dirty="0" err="1"/>
              <a:t>Ram</a:t>
            </a:r>
            <a:r>
              <a:rPr lang="it-IT" sz="1300" b="0" i="1" dirty="0"/>
              <a:t> 1600Mhz dual </a:t>
            </a:r>
            <a:r>
              <a:rPr lang="it-IT" sz="1300" b="0" i="1" dirty="0" err="1"/>
              <a:t>channell</a:t>
            </a:r>
            <a:endParaRPr lang="it-IT" sz="1300" dirty="0"/>
          </a:p>
        </p:txBody>
      </p:sp>
      <p:sp>
        <p:nvSpPr>
          <p:cNvPr id="3" name="Segnaposto contenuto 2">
            <a:extLst>
              <a:ext uri="{FF2B5EF4-FFF2-40B4-BE49-F238E27FC236}">
                <a16:creationId xmlns:a16="http://schemas.microsoft.com/office/drawing/2014/main" id="{7AAE6DE4-4BE5-41B5-B86A-172F8025F357}"/>
              </a:ext>
            </a:extLst>
          </p:cNvPr>
          <p:cNvSpPr>
            <a:spLocks noGrp="1"/>
          </p:cNvSpPr>
          <p:nvPr>
            <p:ph idx="1"/>
          </p:nvPr>
        </p:nvSpPr>
        <p:spPr/>
        <p:txBody>
          <a:bodyPr/>
          <a:lstStyle/>
          <a:p>
            <a:endParaRPr lang="it-IT"/>
          </a:p>
        </p:txBody>
      </p:sp>
      <p:graphicFrame>
        <p:nvGraphicFramePr>
          <p:cNvPr id="4" name="Grafico 3">
            <a:extLst>
              <a:ext uri="{FF2B5EF4-FFF2-40B4-BE49-F238E27FC236}">
                <a16:creationId xmlns:a16="http://schemas.microsoft.com/office/drawing/2014/main" id="{17497169-7F8F-4837-AE16-DE88EC1112DF}"/>
              </a:ext>
            </a:extLst>
          </p:cNvPr>
          <p:cNvGraphicFramePr>
            <a:graphicFrameLocks/>
          </p:cNvGraphicFramePr>
          <p:nvPr>
            <p:extLst>
              <p:ext uri="{D42A27DB-BD31-4B8C-83A1-F6EECF244321}">
                <p14:modId xmlns:p14="http://schemas.microsoft.com/office/powerpoint/2010/main" val="1214059035"/>
              </p:ext>
            </p:extLst>
          </p:nvPr>
        </p:nvGraphicFramePr>
        <p:xfrm>
          <a:off x="1295400" y="1524000"/>
          <a:ext cx="9601200" cy="4572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30022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DA503D9-CE93-424E-80B8-F28D252DA129}"/>
              </a:ext>
            </a:extLst>
          </p:cNvPr>
          <p:cNvSpPr>
            <a:spLocks noGrp="1"/>
          </p:cNvSpPr>
          <p:nvPr>
            <p:ph type="title"/>
          </p:nvPr>
        </p:nvSpPr>
        <p:spPr/>
        <p:txBody>
          <a:bodyPr>
            <a:normAutofit/>
          </a:bodyPr>
          <a:lstStyle/>
          <a:p>
            <a:r>
              <a:rPr lang="it-IT" dirty="0"/>
              <a:t>Confronto dei benchmark (3)</a:t>
            </a:r>
            <a:br>
              <a:rPr lang="it-IT" dirty="0"/>
            </a:br>
            <a:r>
              <a:rPr lang="it-IT" sz="1300" dirty="0" err="1"/>
              <a:t>Jetson</a:t>
            </a:r>
            <a:r>
              <a:rPr lang="it-IT" sz="1300" dirty="0"/>
              <a:t> nano : </a:t>
            </a:r>
            <a:r>
              <a:rPr lang="en-US" sz="1300" b="0" i="1" dirty="0"/>
              <a:t>64-bit Quad-core ARM A57 @ 1.43GHz</a:t>
            </a:r>
            <a:br>
              <a:rPr lang="en-US" sz="1300" b="0" i="1" dirty="0"/>
            </a:br>
            <a:r>
              <a:rPr lang="it-IT" sz="1300" b="0" i="1" dirty="0"/>
              <a:t>128-core NVIDIA Maxwell @ 921MHz</a:t>
            </a:r>
            <a:br>
              <a:rPr lang="it-IT" sz="1300" b="0" i="1" dirty="0"/>
            </a:br>
            <a:r>
              <a:rPr lang="it-IT" sz="1300" b="0" i="1" dirty="0"/>
              <a:t>4GB 64-bit LPDDR4 @ 1600MHz | 25.6 GB/s</a:t>
            </a:r>
            <a:endParaRPr lang="it-IT" sz="1300" dirty="0"/>
          </a:p>
        </p:txBody>
      </p:sp>
      <p:sp>
        <p:nvSpPr>
          <p:cNvPr id="3" name="Segnaposto contenuto 2">
            <a:extLst>
              <a:ext uri="{FF2B5EF4-FFF2-40B4-BE49-F238E27FC236}">
                <a16:creationId xmlns:a16="http://schemas.microsoft.com/office/drawing/2014/main" id="{33D48672-C269-430E-BE2D-FDECC12B884A}"/>
              </a:ext>
            </a:extLst>
          </p:cNvPr>
          <p:cNvSpPr>
            <a:spLocks noGrp="1"/>
          </p:cNvSpPr>
          <p:nvPr>
            <p:ph idx="1"/>
          </p:nvPr>
        </p:nvSpPr>
        <p:spPr/>
        <p:txBody>
          <a:bodyPr/>
          <a:lstStyle/>
          <a:p>
            <a:endParaRPr lang="it-IT" dirty="0"/>
          </a:p>
        </p:txBody>
      </p:sp>
      <p:graphicFrame>
        <p:nvGraphicFramePr>
          <p:cNvPr id="4" name="Grafico 3">
            <a:extLst>
              <a:ext uri="{FF2B5EF4-FFF2-40B4-BE49-F238E27FC236}">
                <a16:creationId xmlns:a16="http://schemas.microsoft.com/office/drawing/2014/main" id="{5953B93C-A6C9-4F9A-A74F-DC3F2B9F576F}"/>
              </a:ext>
            </a:extLst>
          </p:cNvPr>
          <p:cNvGraphicFramePr>
            <a:graphicFrameLocks/>
          </p:cNvGraphicFramePr>
          <p:nvPr>
            <p:extLst>
              <p:ext uri="{D42A27DB-BD31-4B8C-83A1-F6EECF244321}">
                <p14:modId xmlns:p14="http://schemas.microsoft.com/office/powerpoint/2010/main" val="2259466467"/>
              </p:ext>
            </p:extLst>
          </p:nvPr>
        </p:nvGraphicFramePr>
        <p:xfrm>
          <a:off x="1295400" y="1519237"/>
          <a:ext cx="9601200" cy="44243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06219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Professionale riga rossa 16x9">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5459267_TF03031023.potx" id="{30CD9FA1-9D92-4528-986C-2AAE43D2DA51}" vid="{A1FE7318-B077-4C69-92D6-B6655B554C30}"/>
    </a:ext>
  </a:extLst>
</a:theme>
</file>

<file path=ppt/theme/theme2.xml><?xml version="1.0" encoding="utf-8"?>
<a:theme xmlns:a="http://schemas.openxmlformats.org/drawingml/2006/main" name="Tema di Offic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i Offic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Presentazione professionale con linea rossa (widescreen)</Template>
  <TotalTime>120</TotalTime>
  <Words>220</Words>
  <Application>Microsoft Office PowerPoint</Application>
  <PresentationFormat>Widescreen</PresentationFormat>
  <Paragraphs>42</Paragraphs>
  <Slides>11</Slides>
  <Notes>3</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11</vt:i4>
      </vt:variant>
    </vt:vector>
  </HeadingPairs>
  <TitlesOfParts>
    <vt:vector size="15" baseType="lpstr">
      <vt:lpstr>Arial</vt:lpstr>
      <vt:lpstr>Cambria</vt:lpstr>
      <vt:lpstr>Cambria Math</vt:lpstr>
      <vt:lpstr>Professionale riga rossa 16x9</vt:lpstr>
      <vt:lpstr>High performance computing</vt:lpstr>
      <vt:lpstr>Scopo progettuale</vt:lpstr>
      <vt:lpstr>Librerie utilizzate</vt:lpstr>
      <vt:lpstr>Cenni matematici</vt:lpstr>
      <vt:lpstr>Schema a blocchi</vt:lpstr>
      <vt:lpstr>Interfaccia utente</vt:lpstr>
      <vt:lpstr>Confronto dei benchmark (1) workstation : AMD® Ryzen 7 2700x eight-core processor × 16 thread @ 4.3GHz GeForce GTX 750 2GB Ti/PCIe/SSE2 16 GB Ram 3200Mhz dual channel</vt:lpstr>
      <vt:lpstr>Confronto dei benchmark (2) laptop : Intel® Core™ i5-6200U CPU @ 2.30GHz × 4 GeForce 920M 2GB /PCIe/SSE2 8 GB Ram 1600Mhz dual channell</vt:lpstr>
      <vt:lpstr>Confronto dei benchmark (3) Jetson nano : 64-bit Quad-core ARM A57 @ 1.43GHz 128-core NVIDIA Maxwell @ 921MHz 4GB 64-bit LPDDR4 @ 1600MHz | 25.6 GB/s</vt:lpstr>
      <vt:lpstr>Conclusioni sui benchmark</vt:lpstr>
      <vt:lpstr>Grazie per l’attenzione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High performance computing</dc:title>
  <dc:creator>FABRIZIO DI BLASI</dc:creator>
  <cp:lastModifiedBy>FABRIZIO DI BLASI</cp:lastModifiedBy>
  <cp:revision>16</cp:revision>
  <dcterms:created xsi:type="dcterms:W3CDTF">2019-09-12T15:57:38Z</dcterms:created>
  <dcterms:modified xsi:type="dcterms:W3CDTF">2019-09-12T19:35:28Z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